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9" r:id="rId3"/>
    <p:sldId id="307" r:id="rId4"/>
    <p:sldId id="310" r:id="rId5"/>
    <p:sldId id="317" r:id="rId6"/>
    <p:sldId id="318" r:id="rId7"/>
    <p:sldId id="319" r:id="rId8"/>
    <p:sldId id="311" r:id="rId9"/>
    <p:sldId id="320" r:id="rId10"/>
    <p:sldId id="269" r:id="rId11"/>
    <p:sldId id="321" r:id="rId12"/>
    <p:sldId id="322" r:id="rId13"/>
    <p:sldId id="323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66"/>
    <a:srgbClr val="990000"/>
    <a:srgbClr val="006600"/>
    <a:srgbClr val="008000"/>
    <a:srgbClr val="000066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5" autoAdjust="0"/>
    <p:restoredTop sz="93671" autoAdjust="0"/>
  </p:normalViewPr>
  <p:slideViewPr>
    <p:cSldViewPr>
      <p:cViewPr>
        <p:scale>
          <a:sx n="80" d="100"/>
          <a:sy n="80" d="100"/>
        </p:scale>
        <p:origin x="-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359056-D748-4A62-817E-924BED683927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BF598B-92A5-41C9-AFF5-22A9065BA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73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Михаил Орловски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A2717-158E-4D12-96B6-73DA82C363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A350-55ED-4BEE-BB65-4C8623F9A61D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F3F8-BA8D-4582-B95C-7D2AE4EFE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D5C7-0FBF-4EED-88C6-F67B09B405F0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5F0D-8B51-4E0F-8DCA-42F875889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63CB-D2CD-492F-9015-66D85263ED2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CDD8-D9F4-4F68-ACF0-A229F67C8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38E2-D863-4B12-B0FA-1341DB29856F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D77D-06CF-41E3-A427-CE46E73B6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00A4-21B3-44CF-B271-56A927EC05EC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A431-DF92-4E58-AD82-C53326A28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6731-C451-455B-9DE3-2062EE89F4FD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8E8F-4F70-4B34-A7C8-DC4A60C50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50EC-1CCC-4C34-B355-2053D302408A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36ED-551B-4671-B694-BA45ADA04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9A44-EE98-41E0-B7FE-B8A0EB3839BC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9D29-1B3E-4131-B4F2-3F59F79EF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9980-5E30-430A-85DB-38A9F1E86C06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F8BB-66E1-43B7-B4BF-2DECA019C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41F5-5ABC-49C2-81A3-2C988BA43CDB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7E9F-196F-4496-8D72-372C666A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C1D4-7232-46A0-88A3-455C2B1D604B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DAE2-CDFE-4D0D-8532-6C1EC0A1A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304548-5290-49BF-8C2A-4CE4AEE531C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2DB81-3E69-4A76-9776-AC95EFF40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1" y="-60677"/>
            <a:ext cx="8756114" cy="18894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err="1" smtClean="0">
                <a:solidFill>
                  <a:srgbClr val="FFFF66"/>
                </a:solidFill>
                <a:effectLst/>
              </a:rPr>
              <a:t>Билибинский</a:t>
            </a:r>
            <a:r>
              <a:rPr lang="ru-RU" sz="5400" dirty="0" smtClean="0">
                <a:solidFill>
                  <a:srgbClr val="FFFF66"/>
                </a:solidFill>
                <a:effectLst/>
              </a:rPr>
              <a:t> стиль. </a:t>
            </a:r>
            <a:r>
              <a:rPr lang="ru-RU" sz="5400" dirty="0">
                <a:solidFill>
                  <a:srgbClr val="FFFF66"/>
                </a:solidFill>
                <a:effectLst/>
              </a:rPr>
              <a:t>Иллюстрации 	к сказкам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22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084888" y="6353175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2" descr="C:\Users\Софья\Downloads\Новая папка (2)\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9138"/>
            <a:ext cx="573246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132856"/>
            <a:ext cx="8502954" cy="36724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чём особенность стиля И.Я. </a:t>
            </a:r>
            <a:r>
              <a:rPr lang="ru-RU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Билибина</a:t>
            </a:r>
            <a:r>
              <a:rPr lang="ru-RU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613" y="1412875"/>
            <a:ext cx="26304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7850" y="1412875"/>
            <a:ext cx="2640013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388" y="188913"/>
            <a:ext cx="8713787" cy="936625"/>
          </a:xfrm>
          <a:prstGeom prst="wedgeRoundRectCallout">
            <a:avLst>
              <a:gd name="adj1" fmla="val -20614"/>
              <a:gd name="adj2" fmla="val 34010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«Древнерусский витязь и девица-красавица».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rgbClr val="002060"/>
                </a:solidFill>
                <a:cs typeface="Arial" charset="0"/>
              </a:rPr>
              <a:t>План работы</a:t>
            </a:r>
          </a:p>
          <a:p>
            <a:pPr algn="just"/>
            <a:r>
              <a:rPr lang="ru-RU" sz="3600">
                <a:solidFill>
                  <a:srgbClr val="002060"/>
                </a:solidFill>
                <a:cs typeface="Arial" charset="0"/>
              </a:rPr>
              <a:t>1. Подготовить фон (прорисовать на тонированной бумаге брёвна или придумать другой фон).</a:t>
            </a:r>
          </a:p>
          <a:p>
            <a:pPr algn="just"/>
            <a:r>
              <a:rPr lang="ru-RU" sz="3600">
                <a:solidFill>
                  <a:srgbClr val="002060"/>
                </a:solidFill>
                <a:cs typeface="Arial" charset="0"/>
              </a:rPr>
              <a:t>2. Приготовить детали одной из фигур, используя шаблоны со с. 75 и 77 в рабочей тетради, цветную бумагу, фольгу и другие украшения и схемы изготовления некоторых деталей на с. 44–45 в рабочей тетради.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5738"/>
            <a:ext cx="3065462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5263"/>
            <a:ext cx="3095625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96752"/>
            <a:ext cx="8640960" cy="540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4000" dirty="0">
                <a:solidFill>
                  <a:srgbClr val="002060"/>
                </a:solidFill>
              </a:rPr>
              <a:t>   Принести рабочую тетрадь, простой карандаш, ластик, альбом, цветную бумагу, кисть, краски, клей, фольгу, украшения для девицы (ленту, нити для косы, бусинки и др.), фломастеры, тонированную бумагу, кусочек рогожки.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2060"/>
                </a:solidFill>
              </a:rPr>
              <a:t>В чём особенность стиля И.Я. </a:t>
            </a:r>
            <a:r>
              <a:rPr lang="ru-RU" sz="6000" dirty="0" err="1">
                <a:solidFill>
                  <a:srgbClr val="002060"/>
                </a:solidFill>
              </a:rPr>
              <a:t>Билибина</a:t>
            </a:r>
            <a:r>
              <a:rPr lang="ru-RU" sz="6000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028" name="Picture 4" descr="C:\Users\Софья\Downloads\Новая папка (2)\276235605f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58875"/>
            <a:ext cx="374332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Софья\Downloads\Новая папка (2)\1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81100"/>
            <a:ext cx="38893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388" y="0"/>
            <a:ext cx="8856662" cy="981075"/>
          </a:xfrm>
          <a:prstGeom prst="wedgeRoundRectCallout">
            <a:avLst>
              <a:gd name="adj1" fmla="val -19779"/>
              <a:gd name="adj2" fmla="val 3919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Рассмотрите иллюстрации и определите, какие принадлежат И. </a:t>
            </a:r>
            <a:r>
              <a:rPr lang="ru-RU" sz="24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Билибину</a:t>
            </a: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Свой ответ поясните.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" name="Picture 5" descr="C:\Users\Софья\Downloads\Новая папка (2)\0c577ce6959be2ec387422b59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0300" y="1127125"/>
            <a:ext cx="3525838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Софья\Downloads\Новая папка (2)\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46175"/>
            <a:ext cx="3979862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79388" y="0"/>
            <a:ext cx="8856662" cy="981075"/>
          </a:xfrm>
          <a:prstGeom prst="wedgeRoundRectCallout">
            <a:avLst>
              <a:gd name="adj1" fmla="val -19779"/>
              <a:gd name="adj2" fmla="val 3919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Рассмотрите иллюстрации и определите, какие принадлежат И. </a:t>
            </a:r>
            <a:r>
              <a:rPr lang="ru-RU" sz="24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Билибину</a:t>
            </a: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Свой ответ поясните.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88439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388" y="333375"/>
            <a:ext cx="8843962" cy="1223963"/>
          </a:xfrm>
          <a:prstGeom prst="wedgeRoundRectCallout">
            <a:avLst>
              <a:gd name="adj1" fmla="val -20613"/>
              <a:gd name="adj2" fmla="val 500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Опишите отличительные особенности иллюстраций </a:t>
            </a:r>
            <a:r>
              <a:rPr lang="ru-RU" sz="2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Билибина</a:t>
            </a: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7488"/>
            <a:ext cx="4535488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76056" y="1340768"/>
            <a:ext cx="3888432" cy="3744416"/>
          </a:xfrm>
          <a:prstGeom prst="wedgeRoundRectCallout">
            <a:avLst>
              <a:gd name="adj1" fmla="val -20613"/>
              <a:gd name="adj2" fmla="val 500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Опишите отличительные особенности иллюстраций </a:t>
            </a:r>
            <a:r>
              <a:rPr lang="ru-RU" sz="2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Билибина</a:t>
            </a:r>
            <a:r>
              <a:rPr lang="ru-RU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1138"/>
            <a:ext cx="72644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79388" y="207963"/>
            <a:ext cx="8843962" cy="1223962"/>
          </a:xfrm>
          <a:prstGeom prst="wedgeRoundRectCallout">
            <a:avLst>
              <a:gd name="adj1" fmla="val -20613"/>
              <a:gd name="adj2" fmla="val 5005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Опишите отличительные особенности иллюстраций </a:t>
            </a:r>
            <a:r>
              <a:rPr lang="ru-RU" sz="2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Билибина</a:t>
            </a: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146" name="Picture 2" descr="C:\Users\Софья\Downloads\Новая папка (2)\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247775"/>
            <a:ext cx="87852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58750" y="23813"/>
            <a:ext cx="8842375" cy="1223962"/>
          </a:xfrm>
          <a:prstGeom prst="wedgeRoundRectCallout">
            <a:avLst>
              <a:gd name="adj1" fmla="val -20613"/>
              <a:gd name="adj2" fmla="val 50050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Опишите отличительные особенности иллюстраций </a:t>
            </a:r>
            <a:r>
              <a:rPr lang="ru-RU" sz="2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Билибина</a:t>
            </a:r>
            <a:r>
              <a:rPr 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79512" y="1052736"/>
            <a:ext cx="8712968" cy="4680520"/>
          </a:xfrm>
          <a:prstGeom prst="wedgeEllipseCallout">
            <a:avLst>
              <a:gd name="adj1" fmla="val -16679"/>
              <a:gd name="adj2" fmla="val 441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660033"/>
                </a:solidFill>
              </a:rPr>
              <a:t>Что в иллюстрациях вам понравилось и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</TotalTime>
  <Words>223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Билибинский стиль. Иллюстрации  к сказкам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Опишите отличительные особенности иллюстраций Билибина.</vt:lpstr>
      <vt:lpstr>Презентация PowerPoint</vt:lpstr>
      <vt:lpstr>Презентация PowerPoint</vt:lpstr>
      <vt:lpstr>Презентация PowerPoint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166</cp:revision>
  <dcterms:created xsi:type="dcterms:W3CDTF">2012-09-17T15:13:52Z</dcterms:created>
  <dcterms:modified xsi:type="dcterms:W3CDTF">2014-02-19T08:38:40Z</dcterms:modified>
</cp:coreProperties>
</file>