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083" autoAdjust="0"/>
  </p:normalViewPr>
  <p:slideViewPr>
    <p:cSldViewPr>
      <p:cViewPr varScale="1">
        <p:scale>
          <a:sx n="68" d="100"/>
          <a:sy n="68" d="100"/>
        </p:scale>
        <p:origin x="-810" y="-102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4CFD7B-8FFC-4BAA-B116-DA5CC81A74B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172B06-A9F5-4C75-9292-1FF040D94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34E65-2B59-44CD-A1CB-6DC6A29976A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E148-9F6A-4AEC-ADA1-451ED3F99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B2CDD-7B88-46BA-A3E5-49DE323A0B1E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7BE3-1673-4BBC-BEBF-88AAF5731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52C09-305F-4B61-A0F7-BD4CF1D3C17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CE80-A67C-45E5-8C14-48F9DF5CD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C869-3CB6-4179-A391-1E8D9FC5E49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DF896-D9D1-4E18-8C97-C241FFA32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F2B69-840D-4351-BBF2-6A85B4F290A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9220C-9307-43DB-BC28-F14222A34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EF268-E7A0-4D99-8A35-C4D6B3385971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FBD0-398B-45BC-9DA8-465E70A39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115F2-367E-4790-B864-5FB88DAC5E2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BCFA-95E9-4766-B278-7BEFDFB6E5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0AE13-6E4E-441B-A21D-DA57C64DAD0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E6D8F-2CD6-4C31-9557-F05C0FD4E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4C03-F637-4A94-9CFD-CEDF81D33D0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E59A1-0EE5-491A-8DAC-44CAB899A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19903-1206-4524-8CC5-691B550FCBA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874DF-B7F1-4BBA-902D-4A662933B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5B18D-DCAE-48E4-885C-B160941670B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6E1B-99F7-4347-991C-CAAF5069A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7BB804-05C9-43F8-A922-56484DE4B1E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052849-4C61-4197-A91A-E25264129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8.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Координатная плоскость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Говорят, 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координаты точки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 координатной плоскости – это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упорядоченная пара чисел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Координаты точки</a:t>
            </a:r>
          </a:p>
        </p:txBody>
      </p:sp>
      <p:sp>
        <p:nvSpPr>
          <p:cNvPr id="23557" name="TextBox 10"/>
          <p:cNvSpPr txBox="1">
            <a:spLocks noChangeArrowheads="1"/>
          </p:cNvSpPr>
          <p:nvPr/>
        </p:nvSpPr>
        <p:spPr bwMode="auto">
          <a:xfrm>
            <a:off x="250825" y="2970213"/>
            <a:ext cx="5311775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Слово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«упорядоченная» значит,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важно не только,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какие числа образуют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эту пару,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и в каком порядке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они взяты.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24525" y="4598988"/>
            <a:ext cx="31686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Понятно, что точки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А(2; 3)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В(3; 2)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это разные точки.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1096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Для построения точки </a:t>
            </a:r>
            <a:r>
              <a:rPr lang="ru-RU" sz="2200" i="1">
                <a:latin typeface="Verdana" pitchFamily="34" charset="0"/>
              </a:rPr>
              <a:t>М</a:t>
            </a:r>
          </a:p>
          <a:p>
            <a:pPr algn="ctr"/>
            <a:r>
              <a:rPr lang="ru-RU" sz="2200">
                <a:latin typeface="Verdana" pitchFamily="34" charset="0"/>
              </a:rPr>
              <a:t>с заданными координатами поступают так: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Координатная плоскость</a:t>
            </a: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Построение точки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408238"/>
            <a:ext cx="5311775" cy="17668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Сначала на оси </a:t>
            </a:r>
            <a:r>
              <a:rPr lang="ru-RU" sz="2200" i="1">
                <a:latin typeface="Verdana" pitchFamily="34" charset="0"/>
              </a:rPr>
              <a:t>х</a:t>
            </a:r>
            <a:r>
              <a:rPr lang="ru-RU" sz="2200">
                <a:latin typeface="Verdana" pitchFamily="34" charset="0"/>
              </a:rPr>
              <a:t> отмечают точку, координата которой на этой оси равна абсциссе точки </a:t>
            </a:r>
            <a:r>
              <a:rPr lang="ru-RU" sz="2200" i="1">
                <a:latin typeface="Verdana" pitchFamily="34" charset="0"/>
              </a:rPr>
              <a:t>М</a:t>
            </a:r>
            <a:r>
              <a:rPr lang="ru-RU" sz="2200">
                <a:latin typeface="Verdana" pitchFamily="34" charset="0"/>
              </a:rPr>
              <a:t>, и через отмеченную точку проводят прямую, перпендикулярную оси </a:t>
            </a:r>
            <a:r>
              <a:rPr lang="ru-RU" sz="2200" i="1">
                <a:latin typeface="Verdana" pitchFamily="34" charset="0"/>
              </a:rPr>
              <a:t>х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238625"/>
            <a:ext cx="5311775" cy="17668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Затем на оси </a:t>
            </a:r>
            <a:r>
              <a:rPr lang="ru-RU" sz="2200" i="1">
                <a:latin typeface="Verdana" pitchFamily="34" charset="0"/>
              </a:rPr>
              <a:t>у</a:t>
            </a:r>
            <a:r>
              <a:rPr lang="ru-RU" sz="2200">
                <a:latin typeface="Verdana" pitchFamily="34" charset="0"/>
              </a:rPr>
              <a:t> отмечают точку, координата которой на этой оси равна ординате точки </a:t>
            </a:r>
            <a:r>
              <a:rPr lang="ru-RU" sz="2200" i="1">
                <a:latin typeface="Verdana" pitchFamily="34" charset="0"/>
              </a:rPr>
              <a:t>М</a:t>
            </a:r>
            <a:r>
              <a:rPr lang="ru-RU" sz="2200">
                <a:latin typeface="Verdana" pitchFamily="34" charset="0"/>
              </a:rPr>
              <a:t>, и через отмеченную точку проводят прямую, перпендикулярную оси </a:t>
            </a:r>
            <a:r>
              <a:rPr lang="ru-RU" sz="2200" i="1">
                <a:latin typeface="Verdana" pitchFamily="34" charset="0"/>
              </a:rPr>
              <a:t>у</a:t>
            </a:r>
            <a:r>
              <a:rPr lang="ru-RU" sz="2200">
                <a:latin typeface="Verdana" pitchFamily="34" charset="0"/>
              </a:rPr>
              <a:t>.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24525" y="4598988"/>
            <a:ext cx="31686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Точка пересечения </a:t>
            </a:r>
            <a:r>
              <a:rPr lang="ru-RU" sz="2200" b="1">
                <a:latin typeface="Verdana" pitchFamily="34" charset="0"/>
              </a:rPr>
              <a:t>проведённых прямых</a:t>
            </a:r>
          </a:p>
          <a:p>
            <a:pPr algn="ctr"/>
            <a:r>
              <a:rPr lang="ru-RU" sz="2200" b="1">
                <a:latin typeface="Verdana" pitchFamily="34" charset="0"/>
              </a:rPr>
              <a:t>и есть точка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</a:rPr>
              <a:t>М</a:t>
            </a:r>
            <a:r>
              <a:rPr lang="ru-RU" sz="2200" b="1">
                <a:latin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24525" y="1268413"/>
            <a:ext cx="316865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Оси координат делят координатную плоскость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четыре части,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называемые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четвертями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Четверти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2951163"/>
            <a:ext cx="5311775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 четвертей есть 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общепринятые обозначения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Говорят «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первая четверть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», «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вторая четверть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 и т.д.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1988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1988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2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662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30" name="TextBox 18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26631" name="TextBox 14"/>
          <p:cNvSpPr txBox="1">
            <a:spLocks noChangeArrowheads="1"/>
          </p:cNvSpPr>
          <p:nvPr/>
        </p:nvSpPr>
        <p:spPr bwMode="auto">
          <a:xfrm>
            <a:off x="250825" y="180816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система координат?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2" name="TextBox 14"/>
          <p:cNvSpPr txBox="1">
            <a:spLocks noChangeArrowheads="1"/>
          </p:cNvSpPr>
          <p:nvPr/>
        </p:nvSpPr>
        <p:spPr bwMode="auto">
          <a:xfrm>
            <a:off x="250825" y="230028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оси координат?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они обозначаются и называются?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3" name="TextBox 14"/>
          <p:cNvSpPr txBox="1">
            <a:spLocks noChangeArrowheads="1"/>
          </p:cNvSpPr>
          <p:nvPr/>
        </p:nvSpPr>
        <p:spPr bwMode="auto">
          <a:xfrm>
            <a:off x="250825" y="315436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прямоугольная декартова система координат?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координатная плоскость?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4" name="TextBox 15"/>
          <p:cNvSpPr txBox="1">
            <a:spLocks noChangeArrowheads="1"/>
          </p:cNvSpPr>
          <p:nvPr/>
        </p:nvSpPr>
        <p:spPr bwMode="auto">
          <a:xfrm>
            <a:off x="250825" y="4010025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координаты точки? Как их узнать?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5" name="TextBox 16"/>
          <p:cNvSpPr txBox="1">
            <a:spLocks noChangeArrowheads="1"/>
          </p:cNvSpPr>
          <p:nvPr/>
        </p:nvSpPr>
        <p:spPr bwMode="auto">
          <a:xfrm>
            <a:off x="250825" y="4527550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построить точку на координатной плоскости,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известны ее координаты?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6" name="TextBox 17"/>
          <p:cNvSpPr txBox="1">
            <a:spLocks noChangeArrowheads="1"/>
          </p:cNvSpPr>
          <p:nvPr/>
        </p:nvSpPr>
        <p:spPr bwMode="auto">
          <a:xfrm>
            <a:off x="250825" y="5359400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 сколько частей оси координат делят координатную плоскость? Как называются и обозначаются эти части?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31702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две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перпендикулярные числовые прямые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причём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точку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пересечения прямых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возьмём в качестве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начальной точки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каждой из них.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Система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500" y="1268413"/>
            <a:ext cx="3240088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Единичные отрезки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выберем на каждой прямой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одинаковыми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Система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500" y="1268413"/>
            <a:ext cx="3240088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250825" y="2573338"/>
            <a:ext cx="5311775" cy="355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Одну из числовых прямых расположим горизонтально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положительным направлением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ней вправо от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начала,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другую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вертикально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положительным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направлением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вверх от начала.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Положительные направления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изобразим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стрелками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Система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координат, 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начало координат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14563"/>
            <a:ext cx="5311775" cy="309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Общее начало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числовых прямых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началом координат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обозначается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большой латинской буквой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(именно с этой буквы</a:t>
            </a:r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начинается слово «начало»</a:t>
            </a:r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 латыни – origo, origin).</a:t>
            </a:r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500" y="1268413"/>
            <a:ext cx="3240088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38162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Такое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обозначение удобно ещё и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тем,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этим же символом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изображается число нуль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координата начала на каждой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 числовых прямых.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500" y="1268413"/>
            <a:ext cx="3240088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Числовые прямые, расположенные описанным образом, называются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осями координат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имеют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общепринятые названия 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обозначения.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Система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координат,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оси координат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729038"/>
            <a:ext cx="5311775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Горизонтальная ось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осью абсцисс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или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осью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049838"/>
            <a:ext cx="5311775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Вертикальная ось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осью ординат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или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осью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Вся описанная конструкция вместе называется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декартовой прямоугольной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системой координат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(или просто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системой координат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Декартова прямоугольная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система координат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743325"/>
            <a:ext cx="5311775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Плоскость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которой задана система координат, называется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координатной плоскостью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произвольную точку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координатной плоскости.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Координаты точки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619375"/>
            <a:ext cx="5311775" cy="2784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Проведём перпендикуляр из этой точки к оси абсцисс. Основание этого перпендикуляра является точкой числовой прямой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(оси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 и имеет на этой прямой какую-то координату.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499100"/>
            <a:ext cx="5311775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Она называется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абсциссой точки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Точно так же проведём перпендикуляр из точки 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 оси ординат (оси у)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получим на оси ординат некоторую точку – основание этого перпендикуляра.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Координаты точки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743325"/>
            <a:ext cx="5311775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Координата этой точки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оси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называется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ординатой точки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5311775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Абсцисса и ордината точки М называются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координатами этой точки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Координатная плоскость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Координаты точки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95563"/>
            <a:ext cx="5311775" cy="2784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Их принято записывать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рядом с буквой, обозначающей точку,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круглых скобках,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причём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первом месте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всегда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пишется абсцисса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втором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ордината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1268413"/>
            <a:ext cx="3168650" cy="3240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518</Words>
  <Application>Microsoft Office PowerPoint</Application>
  <PresentationFormat>Экран (4:3)</PresentationFormat>
  <Paragraphs>130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205</cp:revision>
  <dcterms:created xsi:type="dcterms:W3CDTF">2012-12-15T11:02:59Z</dcterms:created>
  <dcterms:modified xsi:type="dcterms:W3CDTF">2014-01-20T07:26:28Z</dcterms:modified>
</cp:coreProperties>
</file>