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9"/>
  </p:notesMasterIdLst>
  <p:sldIdLst>
    <p:sldId id="256" r:id="rId2"/>
    <p:sldId id="259" r:id="rId3"/>
    <p:sldId id="299" r:id="rId4"/>
    <p:sldId id="300" r:id="rId5"/>
    <p:sldId id="301" r:id="rId6"/>
    <p:sldId id="302" r:id="rId7"/>
    <p:sldId id="296" r:id="rId8"/>
    <p:sldId id="303" r:id="rId9"/>
    <p:sldId id="297" r:id="rId10"/>
    <p:sldId id="304" r:id="rId11"/>
    <p:sldId id="298" r:id="rId12"/>
    <p:sldId id="305" r:id="rId13"/>
    <p:sldId id="306" r:id="rId14"/>
    <p:sldId id="269" r:id="rId15"/>
    <p:sldId id="307" r:id="rId16"/>
    <p:sldId id="267" r:id="rId17"/>
    <p:sldId id="268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99"/>
    <a:srgbClr val="000066"/>
    <a:srgbClr val="006600"/>
    <a:srgbClr val="660033"/>
    <a:srgbClr val="009900"/>
    <a:srgbClr val="FFFF66"/>
    <a:srgbClr val="990000"/>
    <a:srgbClr val="FFCC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7779" autoAdjust="0"/>
    <p:restoredTop sz="89620" autoAdjust="0"/>
  </p:normalViewPr>
  <p:slideViewPr>
    <p:cSldViewPr>
      <p:cViewPr>
        <p:scale>
          <a:sx n="100" d="100"/>
          <a:sy n="100" d="100"/>
        </p:scale>
        <p:origin x="-522" y="-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8C71D8E-CC4B-4DD1-B447-1494EFD04304}" type="datetimeFigureOut">
              <a:rPr lang="ru-RU"/>
              <a:pPr>
                <a:defRPr/>
              </a:pPr>
              <a:t>27.01.2014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DD43BA9-1B7B-4FEB-9F8A-ADA7F54FE3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Михаил Орловский</a:t>
            </a:r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D13F9F8-C1F7-4499-B025-748595EE039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8B1C4-F682-4452-BE1D-61BEA7B49B57}" type="datetimeFigureOut">
              <a:rPr lang="ru-RU"/>
              <a:pPr>
                <a:defRPr/>
              </a:pPr>
              <a:t>27.01.2014</a:t>
            </a:fld>
            <a:endParaRPr lang="ru-RU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2F9918-4C81-454B-A06F-05EDBEA11E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6EE5C6-7356-4787-B760-50A920D830EF}" type="datetimeFigureOut">
              <a:rPr lang="ru-RU"/>
              <a:pPr>
                <a:defRPr/>
              </a:pPr>
              <a:t>27.01.2014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61EE16-8EE9-4487-94A2-5AA2FF72B7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A40F0B-F74E-4835-B395-AA05D52A3861}" type="datetimeFigureOut">
              <a:rPr lang="ru-RU"/>
              <a:pPr>
                <a:defRPr/>
              </a:pPr>
              <a:t>27.01.2014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B10C4A-D5AC-4F32-B264-21894102C2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665D4-97BB-488C-A660-5EC30A9F84AC}" type="datetimeFigureOut">
              <a:rPr lang="ru-RU"/>
              <a:pPr>
                <a:defRPr/>
              </a:pPr>
              <a:t>27.01.2014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A65A85-9112-48CE-A33E-8D36231AA0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BC9EBB-F568-4B14-825E-C06D27C7BFFF}" type="datetimeFigureOut">
              <a:rPr lang="ru-RU"/>
              <a:pPr>
                <a:defRPr/>
              </a:pPr>
              <a:t>27.01.2014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06CBB4-76D7-4114-B838-FD82CDD832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D3B9B0-A69E-4586-B3DA-073391ECC2E7}" type="datetimeFigureOut">
              <a:rPr lang="ru-RU"/>
              <a:pPr>
                <a:defRPr/>
              </a:pPr>
              <a:t>27.01.2014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BEF2BF-971C-4D1B-8F38-C770A896F4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DC2CC6-B610-4DD1-BC81-42CE5CA77ECB}" type="datetimeFigureOut">
              <a:rPr lang="ru-RU"/>
              <a:pPr>
                <a:defRPr/>
              </a:pPr>
              <a:t>27.01.2014</a:t>
            </a:fld>
            <a:endParaRPr lang="ru-RU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C9F83-84F6-4FA0-8DBF-2C82EDFCEB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451089-6C9B-4CD2-AA79-3C84D5437D76}" type="datetimeFigureOut">
              <a:rPr lang="ru-RU"/>
              <a:pPr>
                <a:defRPr/>
              </a:pPr>
              <a:t>27.01.2014</a:t>
            </a:fld>
            <a:endParaRPr lang="ru-R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57A117-CBC3-488A-AB80-279A1275EE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7D7FC4-5055-43E1-9878-9D11C67C7C0A}" type="datetimeFigureOut">
              <a:rPr lang="ru-RU"/>
              <a:pPr>
                <a:defRPr/>
              </a:pPr>
              <a:t>27.01.2014</a:t>
            </a:fld>
            <a:endParaRPr lang="ru-RU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DF5CD-0E83-48A7-8D75-88C8579512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065F7A-E703-4EA0-8C17-C9607E43692B}" type="datetimeFigureOut">
              <a:rPr lang="ru-RU"/>
              <a:pPr>
                <a:defRPr/>
              </a:pPr>
              <a:t>27.01.2014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42550F-5509-42EB-A322-1AA0EF3F7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C526DF-223B-4528-8262-83026EEF408D}" type="datetimeFigureOut">
              <a:rPr lang="ru-RU"/>
              <a:pPr>
                <a:defRPr/>
              </a:pPr>
              <a:t>27.01.2014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6295DE-C8E5-4679-820A-2938B290FB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8250BF0-5409-4BBF-8DE8-0CA0474DF9F7}" type="datetimeFigureOut">
              <a:rPr lang="ru-RU"/>
              <a:pPr>
                <a:defRPr/>
              </a:pPr>
              <a:t>27.01.2014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73D77AB-DA48-4C2D-8050-7777E2EBDC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3" r:id="rId3"/>
    <p:sldLayoutId id="2147483730" r:id="rId4"/>
    <p:sldLayoutId id="2147483729" r:id="rId5"/>
    <p:sldLayoutId id="2147483728" r:id="rId6"/>
    <p:sldLayoutId id="2147483727" r:id="rId7"/>
    <p:sldLayoutId id="2147483726" r:id="rId8"/>
    <p:sldLayoutId id="2147483734" r:id="rId9"/>
    <p:sldLayoutId id="2147483725" r:id="rId10"/>
    <p:sldLayoutId id="214748372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B77BB4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-387424"/>
            <a:ext cx="8208912" cy="170080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6600" dirty="0">
                <a:solidFill>
                  <a:srgbClr val="FFFF66"/>
                </a:solidFill>
                <a:effectLst/>
              </a:rPr>
              <a:t>Волшебство акварели</a:t>
            </a: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0113" y="5595938"/>
            <a:ext cx="7854950" cy="776287"/>
          </a:xfrm>
        </p:spPr>
        <p:txBody>
          <a:bodyPr/>
          <a:lstStyle/>
          <a:p>
            <a:pPr marR="0" eaLnBrk="1" hangingPunct="1"/>
            <a:r>
              <a:rPr lang="ru-RU" sz="2000" smtClean="0">
                <a:solidFill>
                  <a:srgbClr val="000066"/>
                </a:solidFill>
              </a:rPr>
              <a:t>Изобразительное искусство. 3</a:t>
            </a:r>
            <a:r>
              <a:rPr lang="en-US" sz="2000" smtClean="0">
                <a:solidFill>
                  <a:srgbClr val="000066"/>
                </a:solidFill>
              </a:rPr>
              <a:t>-</a:t>
            </a:r>
            <a:r>
              <a:rPr lang="ru-RU" sz="2000" smtClean="0">
                <a:solidFill>
                  <a:srgbClr val="000066"/>
                </a:solidFill>
              </a:rPr>
              <a:t>й класс.</a:t>
            </a:r>
          </a:p>
          <a:p>
            <a:pPr marR="0" eaLnBrk="1" hangingPunct="1"/>
            <a:r>
              <a:rPr lang="ru-RU" sz="2000" smtClean="0">
                <a:solidFill>
                  <a:srgbClr val="000066"/>
                </a:solidFill>
              </a:rPr>
              <a:t>Урок </a:t>
            </a:r>
            <a:r>
              <a:rPr lang="en-US" sz="2000" smtClean="0">
                <a:solidFill>
                  <a:srgbClr val="000066"/>
                </a:solidFill>
              </a:rPr>
              <a:t>20</a:t>
            </a:r>
            <a:r>
              <a:rPr lang="ru-RU" sz="2000" smtClean="0">
                <a:solidFill>
                  <a:srgbClr val="000066"/>
                </a:solidFill>
                <a:latin typeface="Arial" charset="0"/>
              </a:rPr>
              <a:t>.</a:t>
            </a:r>
          </a:p>
        </p:txBody>
      </p:sp>
      <p:sp>
        <p:nvSpPr>
          <p:cNvPr id="14339" name="Прямоугольник 4"/>
          <p:cNvSpPr>
            <a:spLocks noChangeArrowheads="1"/>
          </p:cNvSpPr>
          <p:nvPr/>
        </p:nvSpPr>
        <p:spPr bwMode="auto">
          <a:xfrm>
            <a:off x="6011863" y="6353175"/>
            <a:ext cx="28479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© </a:t>
            </a:r>
            <a:r>
              <a:rPr lang="en-US">
                <a:solidFill>
                  <a:srgbClr val="002060"/>
                </a:solidFill>
                <a:latin typeface="Constantia" pitchFamily="18" charset="0"/>
              </a:rPr>
              <a:t>ООО </a:t>
            </a:r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«Баласс», 2014</a:t>
            </a:r>
            <a:r>
              <a:rPr lang="ru-RU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14340" name="Picture 2" descr="C:\Users\Софья\Downloads\Новая папка (2)\f512c24843c8407763ee28b921e4d4d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35150" y="1443038"/>
            <a:ext cx="5435600" cy="405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5" descr="sova-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4292600"/>
            <a:ext cx="2130425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457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1317625"/>
            <a:ext cx="7127875" cy="551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179388" y="115888"/>
            <a:ext cx="8713787" cy="1009650"/>
          </a:xfrm>
          <a:prstGeom prst="wedgeRoundRectCallout">
            <a:avLst>
              <a:gd name="adj1" fmla="val -19958"/>
              <a:gd name="adj2" fmla="val 73838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chemeClr val="tx2">
                    <a:lumMod val="25000"/>
                  </a:schemeClr>
                </a:solidFill>
              </a:rPr>
              <a:t>Знакомимся с техникой отпечатка.</a:t>
            </a:r>
            <a:endParaRPr lang="ru-RU" sz="3600" b="1" dirty="0">
              <a:solidFill>
                <a:schemeClr val="tx2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560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" y="95250"/>
            <a:ext cx="4581525" cy="470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4663" y="1916113"/>
            <a:ext cx="4665662" cy="484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662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10243" name="Picture 3" descr="C:\Users\Софья\Downloads\Новая папка (2)\Безымянный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3" y="2465388"/>
            <a:ext cx="4392612" cy="419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88913"/>
            <a:ext cx="4321175" cy="397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765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484188"/>
            <a:ext cx="4232275" cy="388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94188" y="2408238"/>
            <a:ext cx="4737100" cy="444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260350"/>
            <a:ext cx="7772400" cy="9366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28674" name="Текст 2"/>
          <p:cNvSpPr>
            <a:spLocks noGrp="1"/>
          </p:cNvSpPr>
          <p:nvPr>
            <p:ph type="body" idx="1"/>
          </p:nvPr>
        </p:nvSpPr>
        <p:spPr>
          <a:xfrm>
            <a:off x="530225" y="1916113"/>
            <a:ext cx="7772400" cy="4681537"/>
          </a:xfrm>
        </p:spPr>
        <p:txBody>
          <a:bodyPr/>
          <a:lstStyle/>
          <a:p>
            <a:pPr algn="ctr" eaLnBrk="1" hangingPunct="1"/>
            <a:endParaRPr lang="ru-RU" smtClean="0"/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528" y="2132856"/>
            <a:ext cx="8502954" cy="324036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7200" dirty="0">
                <a:solidFill>
                  <a:srgbClr val="002060"/>
                </a:solidFill>
              </a:rPr>
              <a:t>В чём волшебство акварели?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969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250" y="1003300"/>
            <a:ext cx="3024188" cy="569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6825" y="1003300"/>
            <a:ext cx="3024188" cy="569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179388" y="0"/>
            <a:ext cx="8713787" cy="1003300"/>
          </a:xfrm>
          <a:prstGeom prst="wedgeRoundRectCallout">
            <a:avLst>
              <a:gd name="adj1" fmla="val -20396"/>
              <a:gd name="adj2" fmla="val 53001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chemeClr val="tx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Выполнить рисунок в технике отпечатка, подсушить работу и прописать детали.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548680"/>
            <a:ext cx="7772400" cy="72008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C00000"/>
                </a:solidFill>
                <a:effectLst/>
              </a:rPr>
              <a:t>Рефлексия</a:t>
            </a:r>
            <a:endParaRPr lang="ru-RU">
              <a:solidFill>
                <a:srgbClr val="C00000"/>
              </a:solidFill>
              <a:effectLst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388" y="1268413"/>
            <a:ext cx="8713787" cy="5400675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80000"/>
              </a:lnSpc>
            </a:pPr>
            <a:r>
              <a:rPr lang="ru-RU" sz="3400" b="1" smtClean="0">
                <a:solidFill>
                  <a:srgbClr val="FFCC00"/>
                </a:solidFill>
              </a:rPr>
              <a:t>Оцените свою работу на уроке:</a:t>
            </a:r>
            <a:endParaRPr lang="en-US" sz="3400" b="1" smtClean="0">
              <a:solidFill>
                <a:srgbClr val="FFCC00"/>
              </a:solidFill>
            </a:endParaRP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FFFF66"/>
                </a:solidFill>
              </a:rPr>
              <a:t>– Что тебе нужно было сделать?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006600"/>
                </a:solidFill>
              </a:rPr>
              <a:t>– Ты выполнил работу?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000099"/>
                </a:solidFill>
              </a:rPr>
              <a:t>– Ты выполнил работу самостоятельно или с помощью? </a:t>
            </a:r>
            <a:r>
              <a:rPr lang="ru-RU" sz="3700" b="1" smtClean="0">
                <a:solidFill>
                  <a:srgbClr val="000099"/>
                </a:solidFill>
                <a:latin typeface="Arial" charset="0"/>
              </a:rPr>
              <a:t>     </a:t>
            </a:r>
            <a:r>
              <a:rPr lang="ru-RU" sz="3700" b="1" smtClean="0">
                <a:solidFill>
                  <a:srgbClr val="000099"/>
                </a:solidFill>
              </a:rPr>
              <a:t>С чьей? 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002060"/>
                </a:solidFill>
              </a:rPr>
              <a:t>– Что бы ты хотел изменить в своей работе?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7030A0"/>
                </a:solidFill>
              </a:rPr>
              <a:t>– Как бы ты оценил свою работу?</a:t>
            </a:r>
            <a:endParaRPr lang="ru-RU" sz="3400" b="1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0"/>
            <a:ext cx="7772400" cy="98072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Домашнее задание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31746" name="Текст 2"/>
          <p:cNvSpPr>
            <a:spLocks noGrp="1"/>
          </p:cNvSpPr>
          <p:nvPr>
            <p:ph type="body" idx="1"/>
          </p:nvPr>
        </p:nvSpPr>
        <p:spPr>
          <a:xfrm>
            <a:off x="530225" y="1557338"/>
            <a:ext cx="7772400" cy="446405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83568" y="1196752"/>
            <a:ext cx="7776864" cy="51845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en-US" sz="4400">
                <a:solidFill>
                  <a:srgbClr val="000066"/>
                </a:solidFill>
              </a:rPr>
              <a:t>1.</a:t>
            </a:r>
            <a:r>
              <a:rPr lang="ru-RU" sz="4400">
                <a:solidFill>
                  <a:srgbClr val="000066"/>
                </a:solidFill>
                <a:latin typeface="Arial" charset="0"/>
              </a:rPr>
              <a:t> </a:t>
            </a:r>
            <a:r>
              <a:rPr lang="ru-RU" sz="4400">
                <a:solidFill>
                  <a:srgbClr val="000066"/>
                </a:solidFill>
              </a:rPr>
              <a:t>Оформить работу в паспарту. </a:t>
            </a:r>
            <a:endParaRPr lang="en-US" sz="4400">
              <a:solidFill>
                <a:srgbClr val="000066"/>
              </a:solidFill>
            </a:endParaRPr>
          </a:p>
          <a:p>
            <a:r>
              <a:rPr lang="ru-RU" sz="4400">
                <a:solidFill>
                  <a:srgbClr val="000066"/>
                </a:solidFill>
              </a:rPr>
              <a:t>2. Принести рабочую тетрадь, простой карандаш, ластик, альбом, гелевую чёрную ручку, фломастер.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16386" name="Текст 2"/>
          <p:cNvSpPr>
            <a:spLocks noGrp="1"/>
          </p:cNvSpPr>
          <p:nvPr>
            <p:ph type="body" idx="1"/>
          </p:nvPr>
        </p:nvSpPr>
        <p:spPr>
          <a:xfrm>
            <a:off x="530225" y="1916113"/>
            <a:ext cx="7772400" cy="4681537"/>
          </a:xfrm>
        </p:spPr>
        <p:txBody>
          <a:bodyPr/>
          <a:lstStyle/>
          <a:p>
            <a:pPr algn="ctr" eaLnBrk="1" hangingPunct="1"/>
            <a:endParaRPr lang="ru-RU" smtClean="0"/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r>
              <a:rPr lang="ru-RU" sz="3600" i="1" smtClean="0">
                <a:solidFill>
                  <a:srgbClr val="002060"/>
                </a:solidFill>
              </a:rPr>
              <a:t>Возможны и другие варианты проблемного вопроса</a:t>
            </a:r>
            <a:r>
              <a:rPr lang="ru-RU" sz="3600" i="1" smtClean="0">
                <a:solidFill>
                  <a:srgbClr val="002060"/>
                </a:solidFill>
                <a:latin typeface="Arial" charset="0"/>
              </a:rPr>
              <a:t>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628800"/>
            <a:ext cx="8352928" cy="27563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6000" dirty="0">
                <a:solidFill>
                  <a:srgbClr val="002060"/>
                </a:solidFill>
              </a:rPr>
              <a:t>В чём волшебство акварели?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741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2050" name="Picture 2" descr="C:\Users\Софья\Downloads\Новая папка (2)\10halfanhourbeforemornin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4075" y="981075"/>
            <a:ext cx="5045075" cy="573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323850" y="119063"/>
            <a:ext cx="8569325" cy="836612"/>
          </a:xfrm>
          <a:prstGeom prst="wedgeRoundRectCallout">
            <a:avLst>
              <a:gd name="adj1" fmla="val -20833"/>
              <a:gd name="adj2" fmla="val 48037"/>
              <a:gd name="adj3" fmla="val 16667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Рассмотрите акварельные работы и определите, в какой технике они выполнены.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843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3074" name="Picture 2" descr="C:\Users\Софья\Downloads\Новая папка (2)\j414326_124561706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713" y="1054100"/>
            <a:ext cx="6056312" cy="559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323850" y="119063"/>
            <a:ext cx="8569325" cy="836612"/>
          </a:xfrm>
          <a:prstGeom prst="wedgeRoundRectCallout">
            <a:avLst>
              <a:gd name="adj1" fmla="val -20833"/>
              <a:gd name="adj2" fmla="val 48037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Рассмотрите акварельные работы и определите, в какой технике они выполнены.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45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4098" name="Picture 2" descr="C:\Users\Софья\Downloads\Новая папка (2)\DSC058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9288" y="1341438"/>
            <a:ext cx="7912100" cy="551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323850" y="119063"/>
            <a:ext cx="8569325" cy="1006475"/>
          </a:xfrm>
          <a:prstGeom prst="wedgeRoundRectCallout">
            <a:avLst>
              <a:gd name="adj1" fmla="val -20833"/>
              <a:gd name="adj2" fmla="val 48037"/>
              <a:gd name="adj3" fmla="val 16667"/>
            </a:avLst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Рассмотрите акварельные работы и определите, в какой технике они выполнены.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620688"/>
            <a:ext cx="8136904" cy="5400600"/>
          </a:xfrm>
        </p:spPr>
        <p:txBody>
          <a:bodyPr/>
          <a:lstStyle/>
          <a:p>
            <a:pPr algn="ctr">
              <a:defRPr/>
            </a:pPr>
            <a:r>
              <a:rPr lang="ru-RU" sz="5400" dirty="0">
                <a:solidFill>
                  <a:srgbClr val="002060"/>
                </a:solidFill>
                <a:effectLst/>
                <a:latin typeface="+mn-lt"/>
              </a:rPr>
              <a:t>Техника </a:t>
            </a:r>
            <a:r>
              <a:rPr lang="ru-RU" sz="5400" dirty="0" err="1">
                <a:solidFill>
                  <a:srgbClr val="002060"/>
                </a:solidFill>
                <a:effectLst/>
                <a:latin typeface="+mn-lt"/>
              </a:rPr>
              <a:t>по-сырому</a:t>
            </a:r>
            <a:r>
              <a:rPr lang="ru-RU" sz="5400" dirty="0">
                <a:solidFill>
                  <a:srgbClr val="002060"/>
                </a:solidFill>
                <a:effectLst/>
                <a:latin typeface="+mn-lt"/>
              </a:rPr>
              <a:t> применяется, когда нужно передать </a:t>
            </a:r>
            <a:r>
              <a:rPr lang="ru-RU" sz="5400" dirty="0" smtClean="0">
                <a:solidFill>
                  <a:srgbClr val="002060"/>
                </a:solidFill>
                <a:effectLst/>
                <a:latin typeface="+mn-lt"/>
              </a:rPr>
              <a:t>такое </a:t>
            </a:r>
            <a:r>
              <a:rPr lang="ru-RU" sz="5400" dirty="0">
                <a:solidFill>
                  <a:srgbClr val="002060"/>
                </a:solidFill>
                <a:effectLst/>
                <a:latin typeface="+mn-lt"/>
              </a:rPr>
              <a:t>состояние природы, как туман, дождь, закат или восход солнца.</a:t>
            </a:r>
          </a:p>
        </p:txBody>
      </p:sp>
      <p:sp>
        <p:nvSpPr>
          <p:cNvPr id="2048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4" name="Овальная выноска 3"/>
          <p:cNvSpPr/>
          <p:nvPr/>
        </p:nvSpPr>
        <p:spPr>
          <a:xfrm>
            <a:off x="70991" y="438945"/>
            <a:ext cx="8988682" cy="5785610"/>
          </a:xfrm>
          <a:prstGeom prst="wedgeEllipse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400" dirty="0">
                <a:solidFill>
                  <a:srgbClr val="660033"/>
                </a:solidFill>
              </a:rPr>
              <a:t>А что делать художнику-иллюстратору, если ему нужно изобразить более конкретные объекты, например людей, животных?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150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7900" y="188913"/>
            <a:ext cx="4176713" cy="646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Овальная выноска 3"/>
          <p:cNvSpPr/>
          <p:nvPr/>
        </p:nvSpPr>
        <p:spPr>
          <a:xfrm>
            <a:off x="1" y="1412776"/>
            <a:ext cx="5136990" cy="3816424"/>
          </a:xfrm>
          <a:prstGeom prst="wedgeEllipseCallout">
            <a:avLst>
              <a:gd name="adj1" fmla="val 42210"/>
              <a:gd name="adj2" fmla="val 48568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dirty="0">
                <a:solidFill>
                  <a:srgbClr val="000066"/>
                </a:solidFill>
              </a:rPr>
              <a:t>Какую технику использовала </a:t>
            </a:r>
            <a:r>
              <a:rPr lang="ru-RU" sz="4000" dirty="0">
                <a:solidFill>
                  <a:srgbClr val="000066"/>
                </a:solidFill>
              </a:rPr>
              <a:t>Людмила Иванникова?</a:t>
            </a:r>
            <a:endParaRPr lang="ru-RU" sz="4000" dirty="0">
              <a:solidFill>
                <a:srgbClr val="00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253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4300" y="139700"/>
            <a:ext cx="5040313" cy="660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вальная выноска 4"/>
          <p:cNvSpPr/>
          <p:nvPr/>
        </p:nvSpPr>
        <p:spPr>
          <a:xfrm>
            <a:off x="1" y="1412776"/>
            <a:ext cx="5136990" cy="3744416"/>
          </a:xfrm>
          <a:prstGeom prst="wedgeEllipseCallout">
            <a:avLst>
              <a:gd name="adj1" fmla="val 26635"/>
              <a:gd name="adj2" fmla="val 6402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dirty="0">
                <a:solidFill>
                  <a:srgbClr val="000066"/>
                </a:solidFill>
              </a:rPr>
              <a:t>Какую технику использовала Людмила Иванникова?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355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0200" y="277813"/>
            <a:ext cx="4881563" cy="638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вальная выноска 4"/>
          <p:cNvSpPr/>
          <p:nvPr/>
        </p:nvSpPr>
        <p:spPr>
          <a:xfrm>
            <a:off x="1" y="1412776"/>
            <a:ext cx="5136990" cy="3888432"/>
          </a:xfrm>
          <a:prstGeom prst="wedgeEllipseCallout">
            <a:avLst>
              <a:gd name="adj1" fmla="val 28860"/>
              <a:gd name="adj2" fmla="val 6397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dirty="0">
                <a:solidFill>
                  <a:srgbClr val="000066"/>
                </a:solidFill>
              </a:rPr>
              <a:t>Какую технику использовала Людмила Иванникова?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ppt/theme/themeOverride2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2713</TotalTime>
  <Words>154</Words>
  <Application>Microsoft Office PowerPoint</Application>
  <PresentationFormat>Экран (4:3)</PresentationFormat>
  <Paragraphs>33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Arial</vt:lpstr>
      <vt:lpstr>Calibri</vt:lpstr>
      <vt:lpstr>Constantia</vt:lpstr>
      <vt:lpstr>Wingdings 2</vt:lpstr>
      <vt:lpstr>Поток</vt:lpstr>
      <vt:lpstr>Поток</vt:lpstr>
      <vt:lpstr>Поток</vt:lpstr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Admin</cp:lastModifiedBy>
  <cp:revision>155</cp:revision>
  <dcterms:created xsi:type="dcterms:W3CDTF">2012-09-17T15:13:52Z</dcterms:created>
  <dcterms:modified xsi:type="dcterms:W3CDTF">2014-01-27T19:37:24Z</dcterms:modified>
</cp:coreProperties>
</file>