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56" r:id="rId2"/>
    <p:sldId id="259" r:id="rId3"/>
    <p:sldId id="302" r:id="rId4"/>
    <p:sldId id="303" r:id="rId5"/>
    <p:sldId id="292" r:id="rId6"/>
    <p:sldId id="304" r:id="rId7"/>
    <p:sldId id="305" r:id="rId8"/>
    <p:sldId id="306" r:id="rId9"/>
    <p:sldId id="308" r:id="rId10"/>
    <p:sldId id="307" r:id="rId11"/>
    <p:sldId id="269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6600"/>
    <a:srgbClr val="009900"/>
    <a:srgbClr val="990000"/>
    <a:srgbClr val="FFFF66"/>
    <a:srgbClr val="000066"/>
    <a:srgbClr val="66003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345" autoAdjust="0"/>
    <p:restoredTop sz="96709" autoAdjust="0"/>
  </p:normalViewPr>
  <p:slideViewPr>
    <p:cSldViewPr>
      <p:cViewPr>
        <p:scale>
          <a:sx n="60" d="100"/>
          <a:sy n="60" d="100"/>
        </p:scale>
        <p:origin x="-948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0CD8D42-BDB6-4920-8878-A73DBC6EF294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5D1AA2B-A016-4789-80E1-A7ECDEB385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4428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1BC42A-4CFA-4352-99EA-31D200AF7DD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B00C8-8BD0-4018-892A-398F6536161F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9358B-269B-4EFB-9C96-6A21E5184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9D421-9451-4531-9C5F-131EB44863FF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7CA14-857A-4D60-A9A7-FBE1996C12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5494E-3C2F-458E-99D1-131261097E3A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4994D-D9ED-4007-B128-E061B52BF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A09FA-F613-42D9-963D-6BD25B103BA7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B37EA-40BE-488A-95B9-9A9A21DE47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B3C72-AE17-4875-88F1-6674F8DB6290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A3189-B25A-45F1-B381-76E1D3A00C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3C290-DBC2-4BDB-AA9A-414AEB3F2F9D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52AC0-4642-4B3D-9E12-9C64A6B2C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66797-552B-450B-9A72-52BC522316A0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8B10C-E96A-4C8B-B6F4-796061E84A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BB4B7-CCAC-45C8-8EC9-CA0107A197F7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B127A-9FEC-480F-A1FD-461C6944DA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C282B-1CD0-4B81-9DCD-8255AB24437E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D06EE-C749-4159-BB73-47FD6B46E7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A33CD-4060-49E1-9A20-FC76ADB22C9D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22DA3-BE9F-4888-A96D-1C607E6A4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F4CB7-9688-43AC-A6D5-79C22D6B2EF6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CC102-37BB-4FD2-AC53-6B1B75D082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1BB9832-4A55-48D1-BDA5-6BA07F720C5E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9550DE-ED57-407B-9531-6985BB315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0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>
                <a:effectLst/>
              </a:rPr>
              <a:t>Народные промыслы: золотая хохлома</a:t>
            </a:r>
            <a:endParaRPr lang="ru-RU" sz="5400" dirty="0">
              <a:solidFill>
                <a:srgbClr val="FFFF66"/>
              </a:solidFill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1</a:t>
            </a:r>
            <a:r>
              <a:rPr lang="ru-RU" sz="2000" smtClean="0">
                <a:solidFill>
                  <a:srgbClr val="000066"/>
                </a:solidFill>
              </a:rPr>
              <a:t>8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5796136" y="6353175"/>
            <a:ext cx="30637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 dirty="0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«</a:t>
            </a:r>
            <a:r>
              <a:rPr lang="ru-RU" dirty="0" err="1">
                <a:solidFill>
                  <a:srgbClr val="002060"/>
                </a:solidFill>
                <a:latin typeface="Constantia" pitchFamily="18" charset="0"/>
              </a:rPr>
              <a:t>Баласс</a:t>
            </a:r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», </a:t>
            </a:r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2014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4340" name="Picture 2" descr="C:\Users\Софья\Downloads\Новая папка\77930730_large_3972582_033__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1666875"/>
            <a:ext cx="5033962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96850"/>
            <a:ext cx="3101975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96850"/>
            <a:ext cx="3095625" cy="640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2132856"/>
            <a:ext cx="8502954" cy="32403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600" b="1" dirty="0">
                <a:solidFill>
                  <a:srgbClr val="990000"/>
                </a:solidFill>
              </a:rPr>
              <a:t>Почему хохлому называют золотой?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34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400" b="1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FF66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0099"/>
                </a:solidFill>
              </a:rPr>
              <a:t>– Ты выполнил работу самостоятельно или с помощью?</a:t>
            </a:r>
            <a:r>
              <a:rPr lang="ru-RU" sz="3700" b="1" smtClean="0">
                <a:solidFill>
                  <a:srgbClr val="000099"/>
                </a:solidFill>
                <a:latin typeface="Arial" charset="0"/>
              </a:rPr>
              <a:t>     </a:t>
            </a:r>
            <a:r>
              <a:rPr lang="ru-RU" sz="3700" b="1" smtClean="0">
                <a:solidFill>
                  <a:srgbClr val="000099"/>
                </a:solidFill>
              </a:rPr>
              <a:t> 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  <a:endParaRPr lang="ru-RU" sz="34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988840"/>
            <a:ext cx="8640960" cy="4536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4800" b="1">
                <a:solidFill>
                  <a:srgbClr val="000066"/>
                </a:solidFill>
              </a:rPr>
              <a:t>   Принести рабочую тетрадь, карандаш, фломастеры, цветные карандаши </a:t>
            </a:r>
            <a:r>
              <a:rPr lang="ru-RU" sz="4800" b="1">
                <a:solidFill>
                  <a:srgbClr val="000066"/>
                </a:solidFill>
                <a:latin typeface="Arial" charset="0"/>
              </a:rPr>
              <a:t> </a:t>
            </a:r>
            <a:r>
              <a:rPr lang="ru-RU" sz="4800" b="1">
                <a:solidFill>
                  <a:srgbClr val="000066"/>
                </a:solidFill>
              </a:rPr>
              <a:t>или </a:t>
            </a:r>
            <a:r>
              <a:rPr lang="ru-RU" sz="4800" b="1">
                <a:solidFill>
                  <a:srgbClr val="000066"/>
                </a:solidFill>
                <a:latin typeface="Arial" charset="0"/>
              </a:rPr>
              <a:t> </a:t>
            </a:r>
            <a:r>
              <a:rPr lang="ru-RU" sz="4800" b="1">
                <a:solidFill>
                  <a:srgbClr val="000066"/>
                </a:solidFill>
              </a:rPr>
              <a:t>краски.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b="1" dirty="0">
                <a:solidFill>
                  <a:srgbClr val="990000"/>
                </a:solidFill>
              </a:rPr>
              <a:t>Почему хохлому называют золотой?</a:t>
            </a:r>
            <a:endParaRPr lang="ru-RU" sz="6000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7411" name="Picture 2" descr="C:\Users\Софья\Downloads\Новая папка\77930730_large_3972582_033__0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628775"/>
            <a:ext cx="4291012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 descr="C:\Users\Софья\Downloads\Новая папка\rospis-po-derevu-obzor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628775"/>
            <a:ext cx="4176712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251520" y="116632"/>
            <a:ext cx="8640960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800">
                <a:solidFill>
                  <a:srgbClr val="000066"/>
                </a:solidFill>
              </a:rPr>
              <a:t>Чем хохломская роспись отличается от городецкой росписи?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8435" name="Picture 2" descr="C:\Users\Софья\Downloads\Новая папка\0_5a276_62a7dd33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1679575"/>
            <a:ext cx="36004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C:\Users\Софья\Downloads\Новая папка\84_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7525" y="1679575"/>
            <a:ext cx="409098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51520" y="116632"/>
            <a:ext cx="8640960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800">
                <a:solidFill>
                  <a:srgbClr val="000066"/>
                </a:solidFill>
              </a:rPr>
              <a:t>Чем хохломская роспись отличается от городецкой росписи?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9459" name="Picture 3" descr="C:\Users\Софья\Downloads\Новая папка\1314020153_image_4cdc48e89dbb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1628775"/>
            <a:ext cx="4173538" cy="519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C:\Users\Софья\Downloads\Новая папка\0c26b019fdac6e71040ba9832e927cb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325" y="1628775"/>
            <a:ext cx="4418013" cy="519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86667" y="140481"/>
            <a:ext cx="8640960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800">
                <a:solidFill>
                  <a:srgbClr val="000066"/>
                </a:solidFill>
              </a:rPr>
              <a:t>Чем хохломская роспись отличается от городецкой росписи?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5122" name="Picture 2" descr="C:\Users\Софья\Downloads\Новая папка\11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454150"/>
            <a:ext cx="3581400" cy="54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C:\Users\Софья\Downloads\Новая папка\3302090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454150"/>
            <a:ext cx="3836987" cy="54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388" y="160338"/>
            <a:ext cx="8713787" cy="1293812"/>
          </a:xfrm>
          <a:prstGeom prst="wedgeRoundRectCallout">
            <a:avLst>
              <a:gd name="adj1" fmla="val -19958"/>
              <a:gd name="adj2" fmla="val 49833"/>
              <a:gd name="adj3" fmla="val 16667"/>
            </a:avLst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Расскажите, в чём особенности данного изделия. Опишите композицию, цветовое решение, элементы орнамента.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8" name="Picture 2" descr="C:\Users\Софья\Downloads\Новая папка\9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" y="2565400"/>
            <a:ext cx="4981575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Users\Софья\Downloads\Новая папка\3301959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2838" y="2565400"/>
            <a:ext cx="4041775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79388" y="404813"/>
            <a:ext cx="8713787" cy="1511300"/>
          </a:xfrm>
          <a:prstGeom prst="wedgeRoundRectCallout">
            <a:avLst>
              <a:gd name="adj1" fmla="val -19958"/>
              <a:gd name="adj2" fmla="val 49833"/>
              <a:gd name="adj3" fmla="val 16667"/>
            </a:avLst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Расскажите, в чём особенности данного изделия. Опишите композицию, цветовое решение, элементы орнамента.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" y="1812925"/>
            <a:ext cx="4446588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9950" y="1812925"/>
            <a:ext cx="44640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57338"/>
            <a:ext cx="4532313" cy="446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557338"/>
            <a:ext cx="4484687" cy="446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2357</TotalTime>
  <Words>166</Words>
  <Application>Microsoft Office PowerPoint</Application>
  <PresentationFormat>Экран (4:3)</PresentationFormat>
  <Paragraphs>31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Народные промыслы: золотая хохлома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155</cp:revision>
  <dcterms:created xsi:type="dcterms:W3CDTF">2012-09-17T15:13:52Z</dcterms:created>
  <dcterms:modified xsi:type="dcterms:W3CDTF">2014-01-25T09:58:18Z</dcterms:modified>
</cp:coreProperties>
</file>