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6450" autoAdjust="0"/>
  </p:normalViewPr>
  <p:slideViewPr>
    <p:cSldViewPr>
      <p:cViewPr varScale="1">
        <p:scale>
          <a:sx n="70" d="100"/>
          <a:sy n="70" d="100"/>
        </p:scale>
        <p:origin x="-750" y="-108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9EDB0A-C307-4277-90D2-47C5C25C857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F31927-B4FA-4451-8318-1305AC1CF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57D0-0FB9-413F-91F5-601A989F945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E0F38-2A7C-47C1-9CE3-1FF0AD485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11354-BE4E-4088-AE09-A33CC624420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9194C-1996-4F5E-9E10-653E929D5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E4785-D106-4F65-A14A-E6843099F41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5F55-95EF-4919-8CD4-F9ACB1CDC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9193-2ABB-44D7-AD3F-E3FF40A265A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F5BA-DA56-430D-B119-E16C0E6B3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A95A5-F2CD-48F8-9D2D-00B6E8CC258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7DAF-5A34-4A22-8C8A-663AD31D7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4E5E-67D7-4997-A1CD-B2AFFF83254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EB09-27BD-42AC-A546-3B3C3A12C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E1815-B8CA-4865-9C2E-164F914E91F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241C-361D-440A-8A7D-093CD4A20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4297-75B2-4BA2-BB9C-10FEDAAF1BA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3986C-6663-4E9F-935B-0697B3FC5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CBE4B-E4CA-4CFA-BC24-20969F071E2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49C7-184D-44E2-9387-4BD122830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7D9C7-A5F6-4332-B4CE-ABBA31E45B4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C999E-ECA5-4DBA-9E6E-3F0450E90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50465-7232-4B3C-9827-F1AE605BBD5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2705B-80C9-4A66-A2A9-3A04C6ACD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8C520D-CA30-456F-B0FE-E9B97D2A935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551E25-61FF-4421-9245-3A17C99A2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5.3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Процентное отношение двух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ПРОЦЕНТЫ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ТРЕТЬЯ ОПОРНАЯ ЗАДАЧА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 число составляет от другого?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337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решать эту задачу,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сводя её 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известной задаче на дроби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8449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выясним, какую часть одно число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составляет от другого, для чего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разделим первое число на второе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138738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так как требуется выразить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полученное частное в процентах,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есть в сотых долях,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умножим его на 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2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Чтобы узнать,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составляет первое число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от второго числа,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нужно разделить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первое число на второе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затем умножить на 100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354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составляет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54 от числа 180?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250825" y="2663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203975"/>
            <a:ext cx="8640960" cy="1487780"/>
          </a:xfrm>
          <a:prstGeom prst="rect">
            <a:avLst/>
          </a:prstGeom>
          <a:blipFill rotWithShape="1">
            <a:blip r:embed="rId3"/>
            <a:stretch>
              <a:fillRect t="-286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354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составляет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54 от числа 180?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663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Замечание 1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2035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отношение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180.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720208"/>
            <a:ext cx="8640960" cy="653897"/>
          </a:xfrm>
          <a:prstGeom prst="rect">
            <a:avLst/>
          </a:prstGeom>
          <a:blipFill rotWithShape="1">
            <a:blip r:embed="rId3"/>
            <a:stretch>
              <a:fillRect b="-648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4196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Попробуем перейти к десятичным дробям: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54 : 180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3197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 этой десятичной дроби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перейти к процентам: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– это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а следовательно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30%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354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составляет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54 от числа 180?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663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Замечание 2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825" y="3203575"/>
            <a:ext cx="8642350" cy="278606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Чтобы перейти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 десятичной дроби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процентам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 нужно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эту десятичную дробь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умножить на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354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составляет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54 от числа 180?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663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Замечание 3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825" y="3203575"/>
            <a:ext cx="8642350" cy="3540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при решении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третьей опорной задачи</a:t>
            </a:r>
          </a:p>
          <a:p>
            <a:pPr algn="ctr"/>
            <a:r>
              <a:rPr lang="ru-RU" sz="3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мы сначала находим отношение чисел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затем выражаем его в процентах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эта задача часто называется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задачей на процентное отношение двух чисел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одно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составляет от другого</a:t>
            </a:r>
          </a:p>
        </p:txBody>
      </p:sp>
      <p:sp>
        <p:nvSpPr>
          <p:cNvPr id="2150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1354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Сколько процентов составляет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 54 от числа 180?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6638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Замечание 4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2035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Часто третью опорную задачу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сводят к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первой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опорной задаче.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014788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Пусть число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54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составляет 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числа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180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486275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значит, что 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180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равно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959170"/>
            <a:ext cx="8640960" cy="543867"/>
          </a:xfrm>
          <a:prstGeom prst="rect">
            <a:avLst/>
          </a:prstGeom>
          <a:blipFill rotWithShape="1">
            <a:blip r:embed="rId3"/>
            <a:stretch>
              <a:fillRect t="-1124" b="-674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544235"/>
            <a:ext cx="8640960" cy="1258486"/>
          </a:xfrm>
          <a:prstGeom prst="rect">
            <a:avLst/>
          </a:prstGeom>
          <a:blipFill rotWithShape="1">
            <a:blip r:embed="rId4"/>
            <a:stretch>
              <a:fillRect t="-2415" b="-8696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2616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согласно третьей опорной задаче, сколько процентов составляет:</a:t>
            </a:r>
            <a:endParaRPr lang="en-US" sz="2200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50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75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800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1000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17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34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1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1000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478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25</a:t>
            </a:r>
            <a:r>
              <a:rPr lang="en-US" sz="2200">
                <a:latin typeface="Verdana" pitchFamily="34" charset="0"/>
              </a:rPr>
              <a:t>.</a:t>
            </a:r>
          </a:p>
        </p:txBody>
      </p:sp>
      <p:sp>
        <p:nvSpPr>
          <p:cNvPr id="22535" name="TextBox 14"/>
          <p:cNvSpPr txBox="1">
            <a:spLocks noChangeArrowheads="1"/>
          </p:cNvSpPr>
          <p:nvPr/>
        </p:nvSpPr>
        <p:spPr bwMode="auto">
          <a:xfrm>
            <a:off x="250825" y="4457700"/>
            <a:ext cx="8640763" cy="22780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Найдите, сведя к первой опорной задаче, сколько процентов составляет:</a:t>
            </a:r>
            <a:endParaRPr lang="en-US" sz="2200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9</a:t>
            </a:r>
            <a:r>
              <a:rPr lang="ru-RU" sz="2200">
                <a:latin typeface="Verdana" pitchFamily="34" charset="0"/>
              </a:rPr>
              <a:t> от числа </a:t>
            </a:r>
            <a:r>
              <a:rPr lang="ru-RU" sz="2200" b="1">
                <a:latin typeface="Verdana" pitchFamily="34" charset="0"/>
              </a:rPr>
              <a:t>90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48</a:t>
            </a:r>
            <a:r>
              <a:rPr lang="ru-RU" sz="2200">
                <a:latin typeface="Verdana" pitchFamily="34" charset="0"/>
              </a:rPr>
              <a:t> от числа </a:t>
            </a:r>
            <a:r>
              <a:rPr lang="ru-RU" sz="2200" b="1">
                <a:latin typeface="Verdana" pitchFamily="34" charset="0"/>
              </a:rPr>
              <a:t>400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121</a:t>
            </a:r>
            <a:r>
              <a:rPr lang="ru-RU" sz="2200">
                <a:latin typeface="Verdana" pitchFamily="34" charset="0"/>
              </a:rPr>
              <a:t> от числа </a:t>
            </a:r>
            <a:r>
              <a:rPr lang="ru-RU" sz="2200" b="1">
                <a:latin typeface="Verdana" pitchFamily="34" charset="0"/>
              </a:rPr>
              <a:t>11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35</a:t>
            </a:r>
            <a:r>
              <a:rPr lang="ru-RU" sz="2200">
                <a:latin typeface="Verdana" pitchFamily="34" charset="0"/>
              </a:rPr>
              <a:t> от числа </a:t>
            </a:r>
            <a:r>
              <a:rPr lang="ru-RU" sz="2200" b="1">
                <a:latin typeface="Verdana" pitchFamily="34" charset="0"/>
              </a:rPr>
              <a:t>125</a:t>
            </a:r>
            <a:r>
              <a:rPr lang="en-US" sz="2200">
                <a:latin typeface="Verdana" pitchFamily="34" charset="0"/>
              </a:rPr>
              <a:t>.</a:t>
            </a:r>
          </a:p>
        </p:txBody>
      </p:sp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Процентное отношение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двух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403</Words>
  <Application>Microsoft Office PowerPoint</Application>
  <PresentationFormat>Экран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145</cp:revision>
  <dcterms:created xsi:type="dcterms:W3CDTF">2012-12-15T11:02:59Z</dcterms:created>
  <dcterms:modified xsi:type="dcterms:W3CDTF">2013-12-21T17:00:56Z</dcterms:modified>
</cp:coreProperties>
</file>