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3" r:id="rId3"/>
    <p:sldId id="284" r:id="rId4"/>
    <p:sldId id="285" r:id="rId5"/>
    <p:sldId id="286" r:id="rId6"/>
    <p:sldId id="266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9408" autoAdjust="0"/>
  </p:normalViewPr>
  <p:slideViewPr>
    <p:cSldViewPr>
      <p:cViewPr varScale="1">
        <p:scale>
          <a:sx n="73" d="100"/>
          <a:sy n="73" d="100"/>
        </p:scale>
        <p:origin x="-66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FC4E717-CFB9-4A5F-9686-048227FD0DC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DD1ED42-C9CB-4C28-AD4B-2C2FCCBB7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65673-DA3C-4DD2-AB64-3470B47E3D2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BF290-E3F9-4C17-9261-A0FC7952D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50D66-10A4-43B9-8A6E-DCE3B7702F0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8672C-9474-47D9-BA9B-F295565FE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4C641-C55C-484B-B48E-DEBC4D84985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16DFB-7742-4D8E-9715-07F185A52B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75682-CE48-4B1B-81C5-548EE267A95C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6F3F-8899-4807-906F-A4BC819C1B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0E404-2D45-4703-8539-EDC8D5AE7D2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1A12B-C2B5-4B91-8454-F8BFB5AE3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61645-8E53-451E-A7DF-889C8722F5C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39452-E87C-48A3-8942-F5CCC3431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3D8CB-3BC6-4FF5-AA59-E9AD4787EA7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ED9B-0B5E-456C-B20D-2655F56E7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D633F-33D9-48DC-B28A-A533F382800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68C99-4A21-4B18-B363-929CDB788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11829-3DB9-4B41-97DE-A9643E1A56BA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F50E0-A85F-486A-A22A-1DDE865B3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06388-B4F3-410D-8F87-6A8D8FC4F574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D8BA7-B038-4E92-87B0-7B90443F08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9F98B-9684-4A3E-991E-24C6765B530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7ADFF-F8B7-40E4-94C3-4FE463C2BE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6F81DD-D601-479D-922E-E7757B2582AC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50718-DD2A-4C93-AB98-EA319483F3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Деление целых чисел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ЦЕЛЫЕ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536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Частное двух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5364" name="TextBox 16"/>
          <p:cNvSpPr txBox="1">
            <a:spLocks noChangeArrowheads="1"/>
          </p:cNvSpPr>
          <p:nvPr/>
        </p:nvSpPr>
        <p:spPr bwMode="auto">
          <a:xfrm>
            <a:off x="250825" y="1268413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Частным целых чисел 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n-US" sz="3500" b="1" i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такое целое число </a:t>
            </a:r>
            <a:r>
              <a:rPr lang="ru-RU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·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068638"/>
            <a:ext cx="8642350" cy="3062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  <a:p>
            <a:pPr algn="ctr"/>
            <a:endParaRPr lang="ru-RU" sz="1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т. к. </a:t>
            </a:r>
            <a:r>
              <a:rPr lang="en-US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n-US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</a:p>
          <a:p>
            <a:pPr algn="ctr"/>
            <a:endParaRPr lang="en-US" sz="10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66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: (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–11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en-US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т. к. </a:t>
            </a:r>
            <a:r>
              <a:rPr lang="en-US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66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(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–11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· </a:t>
            </a:r>
            <a:r>
              <a:rPr lang="en-US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</a:p>
          <a:p>
            <a:pPr algn="ctr"/>
            <a:endParaRPr lang="en-US" sz="10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–18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: 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т. к. </a:t>
            </a:r>
            <a:r>
              <a:rPr lang="en-US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–18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· (</a:t>
            </a:r>
            <a:r>
              <a:rPr lang="en-US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ctr"/>
            <a:endParaRPr lang="en-US" sz="10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–27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: (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en-US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т. к. </a:t>
            </a:r>
            <a:r>
              <a:rPr lang="en-US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–27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(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· </a:t>
            </a:r>
            <a:r>
              <a:rPr lang="en-US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Частное двух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6388" name="TextBox 16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1808163"/>
            <a:ext cx="8642350" cy="309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Частным двух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отличных от нуля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  <a:p>
            <a:pPr algn="ctr"/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является частное их модулей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взятое со знаком «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знаки чисел одинаковые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со знаком «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знаки чисел разные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959350"/>
            <a:ext cx="8642350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  <a:p>
            <a:pPr algn="ctr"/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т. к. </a:t>
            </a:r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n-US" sz="2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</a:p>
          <a:p>
            <a:pPr algn="ctr"/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66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(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–11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en-US" sz="2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т. к. </a:t>
            </a:r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66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(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–11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 · </a:t>
            </a:r>
            <a:r>
              <a:rPr lang="en-US" sz="2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</a:p>
          <a:p>
            <a:pPr algn="ctr"/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–18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 : 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т. к. </a:t>
            </a:r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–18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· (</a:t>
            </a:r>
            <a:r>
              <a:rPr lang="en-US" sz="2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22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–27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 : (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en-US" sz="2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т. к. </a:t>
            </a:r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–27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(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 · </a:t>
            </a:r>
            <a:r>
              <a:rPr lang="en-US" sz="2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Частное двух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7412" name="TextBox 16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180816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Частное нуля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и любого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ненулевого целого числа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равно нулю.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794250"/>
            <a:ext cx="8642350" cy="15541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  <a:p>
            <a:pPr algn="ctr"/>
            <a:endParaRPr lang="ru-RU" sz="1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: (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–11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en-US" sz="25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103688"/>
            <a:ext cx="8642350" cy="6302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нуль делить нельзя!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Частное двух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8436" name="TextBox 16"/>
          <p:cNvSpPr txBox="1">
            <a:spLocks noChangeArrowheads="1"/>
          </p:cNvSpPr>
          <p:nvPr/>
        </p:nvSpPr>
        <p:spPr bwMode="auto">
          <a:xfrm>
            <a:off x="250825" y="1268413"/>
            <a:ext cx="8642350" cy="378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 отличие от трёх предыдущих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арифметических действий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с целыми числами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(сложения, вычитания и умножения),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которые выполнимы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для любых двух целых чисел,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разделить одно целое число на другое можно не всегда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094288"/>
            <a:ext cx="8642350" cy="163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Например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Нет такого целого числа,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которое являлось бы частным от деления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числа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–7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 число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1945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1946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19462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8926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отношение целых чисел: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</a:rPr>
              <a:t>0 </a:t>
            </a:r>
            <a:r>
              <a:rPr lang="ru-RU" sz="3500">
                <a:latin typeface="Verdana" pitchFamily="34" charset="0"/>
              </a:rPr>
              <a:t>и</a:t>
            </a:r>
            <a:r>
              <a:rPr lang="ru-RU" sz="3500" b="1">
                <a:latin typeface="Verdana" pitchFamily="34" charset="0"/>
              </a:rPr>
              <a:t> (–289)</a:t>
            </a:r>
            <a:r>
              <a:rPr lang="ru-RU" sz="3500">
                <a:latin typeface="Verdana" pitchFamily="34" charset="0"/>
              </a:rPr>
              <a:t>;</a:t>
            </a:r>
            <a:endParaRPr lang="ru-RU" sz="3500" b="1">
              <a:latin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</a:rPr>
              <a:t>(–6</a:t>
            </a:r>
            <a:r>
              <a:rPr lang="en-US" sz="3500" b="1">
                <a:latin typeface="Verdana" pitchFamily="34" charset="0"/>
              </a:rPr>
              <a:t>)</a:t>
            </a:r>
            <a:r>
              <a:rPr lang="ru-RU" sz="3500" b="1">
                <a:latin typeface="Verdana" pitchFamily="34" charset="0"/>
              </a:rPr>
              <a:t> </a:t>
            </a:r>
            <a:r>
              <a:rPr lang="ru-RU" sz="3500">
                <a:latin typeface="Verdana" pitchFamily="34" charset="0"/>
              </a:rPr>
              <a:t>и</a:t>
            </a:r>
            <a:r>
              <a:rPr lang="ru-RU" sz="3500" b="1">
                <a:latin typeface="Verdana" pitchFamily="34" charset="0"/>
              </a:rPr>
              <a:t> (–3</a:t>
            </a:r>
            <a:r>
              <a:rPr lang="en-US" sz="3500" b="1">
                <a:latin typeface="Verdana" pitchFamily="34" charset="0"/>
              </a:rPr>
              <a:t>)</a:t>
            </a:r>
            <a:r>
              <a:rPr lang="ru-RU" sz="3500">
                <a:latin typeface="Verdana" pitchFamily="34" charset="0"/>
              </a:rPr>
              <a:t>;</a:t>
            </a:r>
          </a:p>
          <a:p>
            <a:pPr algn="ctr"/>
            <a:r>
              <a:rPr lang="ru-RU" sz="3500" b="1">
                <a:latin typeface="Verdana" pitchFamily="34" charset="0"/>
              </a:rPr>
              <a:t>9 </a:t>
            </a:r>
            <a:r>
              <a:rPr lang="ru-RU" sz="3500">
                <a:latin typeface="Verdana" pitchFamily="34" charset="0"/>
              </a:rPr>
              <a:t>и</a:t>
            </a:r>
            <a:r>
              <a:rPr lang="ru-RU" sz="3500" b="1">
                <a:latin typeface="Verdana" pitchFamily="34" charset="0"/>
              </a:rPr>
              <a:t> 3</a:t>
            </a:r>
            <a:r>
              <a:rPr lang="ru-RU" sz="3500">
                <a:latin typeface="Verdana" pitchFamily="34" charset="0"/>
              </a:rPr>
              <a:t>;</a:t>
            </a:r>
          </a:p>
          <a:p>
            <a:pPr algn="ctr"/>
            <a:r>
              <a:rPr lang="ru-RU" sz="3500" b="1">
                <a:latin typeface="Verdana" pitchFamily="34" charset="0"/>
              </a:rPr>
              <a:t>(–125</a:t>
            </a:r>
            <a:r>
              <a:rPr lang="en-US" sz="3500" b="1">
                <a:latin typeface="Verdana" pitchFamily="34" charset="0"/>
              </a:rPr>
              <a:t>)</a:t>
            </a:r>
            <a:r>
              <a:rPr lang="ru-RU" sz="3500" b="1">
                <a:latin typeface="Verdana" pitchFamily="34" charset="0"/>
              </a:rPr>
              <a:t> </a:t>
            </a:r>
            <a:r>
              <a:rPr lang="ru-RU" sz="3500">
                <a:latin typeface="Verdana" pitchFamily="34" charset="0"/>
              </a:rPr>
              <a:t>и</a:t>
            </a:r>
            <a:r>
              <a:rPr lang="ru-RU" sz="3500" b="1">
                <a:latin typeface="Verdana" pitchFamily="34" charset="0"/>
              </a:rPr>
              <a:t> 5</a:t>
            </a:r>
            <a:r>
              <a:rPr lang="ru-RU" sz="3500">
                <a:latin typeface="Verdana" pitchFamily="34" charset="0"/>
              </a:rPr>
              <a:t>;</a:t>
            </a:r>
            <a:endParaRPr lang="ru-RU" sz="3500" b="1">
              <a:latin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</a:rPr>
              <a:t>(–169) </a:t>
            </a:r>
            <a:r>
              <a:rPr lang="ru-RU" sz="3500">
                <a:latin typeface="Verdana" pitchFamily="34" charset="0"/>
              </a:rPr>
              <a:t>и</a:t>
            </a:r>
            <a:r>
              <a:rPr lang="ru-RU" sz="3500" b="1">
                <a:latin typeface="Verdana" pitchFamily="34" charset="0"/>
              </a:rPr>
              <a:t> 13</a:t>
            </a:r>
            <a:r>
              <a:rPr lang="ru-RU" sz="3500">
                <a:latin typeface="Verdana" pitchFamily="34" charset="0"/>
              </a:rPr>
              <a:t>;</a:t>
            </a:r>
            <a:endParaRPr lang="ru-RU" sz="3500" b="1">
              <a:latin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</a:rPr>
              <a:t>286 </a:t>
            </a:r>
            <a:r>
              <a:rPr lang="ru-RU" sz="3500">
                <a:latin typeface="Verdana" pitchFamily="34" charset="0"/>
              </a:rPr>
              <a:t>и</a:t>
            </a:r>
            <a:r>
              <a:rPr lang="ru-RU" sz="3500" b="1">
                <a:latin typeface="Verdana" pitchFamily="34" charset="0"/>
              </a:rPr>
              <a:t> (–24)</a:t>
            </a:r>
            <a:r>
              <a:rPr lang="ru-RU" sz="3500">
                <a:latin typeface="Verdana" pitchFamily="34" charset="0"/>
              </a:rPr>
              <a:t>;</a:t>
            </a:r>
          </a:p>
          <a:p>
            <a:pPr algn="ctr"/>
            <a:r>
              <a:rPr lang="ru-RU" sz="3500" b="1">
                <a:latin typeface="Verdana" pitchFamily="34" charset="0"/>
              </a:rPr>
              <a:t>(–1020) </a:t>
            </a:r>
            <a:r>
              <a:rPr lang="ru-RU" sz="3500">
                <a:latin typeface="Verdana" pitchFamily="34" charset="0"/>
              </a:rPr>
              <a:t>и</a:t>
            </a:r>
            <a:r>
              <a:rPr lang="ru-RU" sz="3500" b="1">
                <a:latin typeface="Verdana" pitchFamily="34" charset="0"/>
              </a:rPr>
              <a:t> (–6)</a:t>
            </a:r>
            <a:r>
              <a:rPr lang="ru-RU" sz="3500">
                <a:latin typeface="Verdana" pitchFamily="34" charset="0"/>
              </a:rPr>
              <a:t>;</a:t>
            </a:r>
            <a:endParaRPr lang="ru-RU" sz="3500" b="1">
              <a:latin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</a:rPr>
              <a:t>176 </a:t>
            </a:r>
            <a:r>
              <a:rPr lang="ru-RU" sz="3500">
                <a:latin typeface="Verdana" pitchFamily="34" charset="0"/>
              </a:rPr>
              <a:t>и</a:t>
            </a:r>
            <a:r>
              <a:rPr lang="ru-RU" sz="3500" b="1">
                <a:latin typeface="Verdana" pitchFamily="34" charset="0"/>
              </a:rPr>
              <a:t> 4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19463" name="TextBox 14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Деление</a:t>
            </a:r>
            <a:endParaRPr lang="en-US" sz="2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целых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270</Words>
  <Application>Microsoft Office PowerPoint</Application>
  <PresentationFormat>Экран (4:3)</PresentationFormat>
  <Paragraphs>85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188</cp:revision>
  <dcterms:created xsi:type="dcterms:W3CDTF">2012-12-15T11:02:59Z</dcterms:created>
  <dcterms:modified xsi:type="dcterms:W3CDTF">2013-12-21T17:19:12Z</dcterms:modified>
</cp:coreProperties>
</file>