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8"/>
  </p:notesMasterIdLst>
  <p:sldIdLst>
    <p:sldId id="256" r:id="rId2"/>
    <p:sldId id="307" r:id="rId3"/>
    <p:sldId id="259" r:id="rId4"/>
    <p:sldId id="308" r:id="rId5"/>
    <p:sldId id="310" r:id="rId6"/>
    <p:sldId id="311" r:id="rId7"/>
    <p:sldId id="309" r:id="rId8"/>
    <p:sldId id="318" r:id="rId9"/>
    <p:sldId id="319" r:id="rId10"/>
    <p:sldId id="320" r:id="rId11"/>
    <p:sldId id="306" r:id="rId12"/>
    <p:sldId id="317" r:id="rId13"/>
    <p:sldId id="269" r:id="rId14"/>
    <p:sldId id="316" r:id="rId15"/>
    <p:sldId id="267" r:id="rId16"/>
    <p:sldId id="268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006600"/>
    <a:srgbClr val="008000"/>
    <a:srgbClr val="000066"/>
    <a:srgbClr val="660033"/>
    <a:srgbClr val="009900"/>
    <a:srgbClr val="FFFF66"/>
    <a:srgbClr val="990000"/>
    <a:srgbClr val="FFCC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9543" autoAdjust="0"/>
    <p:restoredTop sz="89620" autoAdjust="0"/>
  </p:normalViewPr>
  <p:slideViewPr>
    <p:cSldViewPr>
      <p:cViewPr>
        <p:scale>
          <a:sx n="100" d="100"/>
          <a:sy n="100" d="100"/>
        </p:scale>
        <p:origin x="-456" y="-3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98312B5-6E2F-4A3E-AB6D-640A1E6A1EF9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551FCB-7CE3-4530-993E-E9B149A8B3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Михаил Орловски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8B41E2B-0509-433D-8757-3C61CB80354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03C0-6C75-4A3E-AA5E-4F5823558293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CF6821-F80B-4275-9750-58D11B1611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43706D-2894-4EBD-BDC4-230CEEA3FE27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6B3896-FBD3-4F7F-9D71-DA90C652C8C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7FEB9-2760-4CB8-B3C9-5895CBC1E0B2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C9F1A4-29D9-4715-948A-7E2DF7B3B1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BCEEAF-3F84-4031-A718-FFA227461CC7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73FAC1-F8D9-4F60-8580-8AE2B6FC472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522CCC-845B-40E5-8974-D303EAAEFC8A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A38A61-08A4-4709-A50A-87A2890321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2BACCB-F476-49BC-9AC8-2A65AFC72697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263BAF-889A-4F59-B70E-DD04211C41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AFB21E-952E-4E32-A81F-CF6A4E1E9239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88AD3-C23F-4CDF-AABB-FA6CB5FBB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7D38B7-2D61-47C5-B9DD-7510534CAEC0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38862-B932-40E4-BED2-61CF49D75A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CEF0B-0076-4AB1-8E35-3B2C812DF90A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396B3E-D10C-43FC-83D9-873261897D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A8480A-D945-456D-8C4A-6C092B36EB12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7E25A-88AD-4248-852F-6543B779E4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A5673-79D7-45C4-BE24-BEF2447F7701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00929-9DCF-455F-B11F-83260034CC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9442208-E7D6-498E-9693-40E92E181CF1}" type="datetimeFigureOut">
              <a:rPr lang="ru-RU"/>
              <a:pPr>
                <a:defRPr/>
              </a:pPr>
              <a:t>29.01.2014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2D0723F-BB76-453F-8BDA-C87A2FA3E5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1" r:id="rId2"/>
    <p:sldLayoutId id="2147483733" r:id="rId3"/>
    <p:sldLayoutId id="2147483730" r:id="rId4"/>
    <p:sldLayoutId id="2147483729" r:id="rId5"/>
    <p:sldLayoutId id="2147483728" r:id="rId6"/>
    <p:sldLayoutId id="2147483727" r:id="rId7"/>
    <p:sldLayoutId id="2147483726" r:id="rId8"/>
    <p:sldLayoutId id="2147483734" r:id="rId9"/>
    <p:sldLayoutId id="2147483725" r:id="rId10"/>
    <p:sldLayoutId id="214748372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DEAE00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B77BB4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-171400"/>
            <a:ext cx="8208912" cy="1700808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>
                <a:solidFill>
                  <a:srgbClr val="FFFF66"/>
                </a:solidFill>
                <a:effectLst/>
              </a:rPr>
              <a:t>Мастер иллюстрации И. </a:t>
            </a:r>
            <a:r>
              <a:rPr lang="ru-RU" sz="4800" dirty="0" err="1">
                <a:solidFill>
                  <a:srgbClr val="FFFF66"/>
                </a:solidFill>
                <a:effectLst/>
              </a:rPr>
              <a:t>Билибин</a:t>
            </a:r>
            <a:r>
              <a:rPr lang="ru-RU" sz="4800" dirty="0">
                <a:solidFill>
                  <a:srgbClr val="FFFF66"/>
                </a:solidFill>
                <a:effectLst/>
              </a:rPr>
              <a:t>. </a:t>
            </a:r>
            <a:r>
              <a:rPr lang="ru-RU" sz="4800" dirty="0" err="1">
                <a:solidFill>
                  <a:srgbClr val="FFFF66"/>
                </a:solidFill>
                <a:effectLst/>
              </a:rPr>
              <a:t>Билибинский</a:t>
            </a:r>
            <a:r>
              <a:rPr lang="ru-RU" sz="4800" dirty="0">
                <a:solidFill>
                  <a:srgbClr val="FFFF66"/>
                </a:solidFill>
                <a:effectLst/>
              </a:rPr>
              <a:t> стиль</a:t>
            </a:r>
          </a:p>
        </p:txBody>
      </p:sp>
      <p:sp>
        <p:nvSpPr>
          <p:cNvPr id="1433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0113" y="5595938"/>
            <a:ext cx="7854950" cy="776287"/>
          </a:xfrm>
        </p:spPr>
        <p:txBody>
          <a:bodyPr/>
          <a:lstStyle/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Изобразительное искусство. 3</a:t>
            </a:r>
            <a:r>
              <a:rPr lang="en-US" sz="2000" smtClean="0">
                <a:solidFill>
                  <a:srgbClr val="000066"/>
                </a:solidFill>
              </a:rPr>
              <a:t>-</a:t>
            </a:r>
            <a:r>
              <a:rPr lang="ru-RU" sz="2000" smtClean="0">
                <a:solidFill>
                  <a:srgbClr val="000066"/>
                </a:solidFill>
              </a:rPr>
              <a:t>й класс.</a:t>
            </a:r>
          </a:p>
          <a:p>
            <a:pPr marR="0" eaLnBrk="1" hangingPunct="1"/>
            <a:r>
              <a:rPr lang="ru-RU" sz="2000" smtClean="0">
                <a:solidFill>
                  <a:srgbClr val="000066"/>
                </a:solidFill>
              </a:rPr>
              <a:t>Урок </a:t>
            </a:r>
            <a:r>
              <a:rPr lang="en-US" sz="2000" smtClean="0">
                <a:solidFill>
                  <a:srgbClr val="000066"/>
                </a:solidFill>
              </a:rPr>
              <a:t>21</a:t>
            </a:r>
            <a:r>
              <a:rPr lang="ru-RU" sz="2000" smtClean="0">
                <a:solidFill>
                  <a:srgbClr val="000066"/>
                </a:solidFill>
                <a:latin typeface="Arial" charset="0"/>
              </a:rPr>
              <a:t>.</a:t>
            </a:r>
          </a:p>
        </p:txBody>
      </p:sp>
      <p:sp>
        <p:nvSpPr>
          <p:cNvPr id="14339" name="Прямоугольник 4"/>
          <p:cNvSpPr>
            <a:spLocks noChangeArrowheads="1"/>
          </p:cNvSpPr>
          <p:nvPr/>
        </p:nvSpPr>
        <p:spPr bwMode="auto">
          <a:xfrm>
            <a:off x="5940425" y="6353175"/>
            <a:ext cx="29194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© </a:t>
            </a:r>
            <a:r>
              <a:rPr lang="en-US">
                <a:solidFill>
                  <a:srgbClr val="002060"/>
                </a:solidFill>
                <a:latin typeface="Constantia" pitchFamily="18" charset="0"/>
              </a:rPr>
              <a:t>ООО </a:t>
            </a:r>
            <a:r>
              <a:rPr lang="ru-RU">
                <a:solidFill>
                  <a:srgbClr val="002060"/>
                </a:solidFill>
                <a:latin typeface="Constantia" pitchFamily="18" charset="0"/>
              </a:rPr>
              <a:t>«Баласс», 2014</a:t>
            </a:r>
            <a:r>
              <a:rPr lang="ru-RU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14340" name="Picture 2" descr="C:\Users\Софья\Downloads\Новая папка (2)\16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835150"/>
            <a:ext cx="5734050" cy="3660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1" name="Picture 5" descr="sova-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4292600"/>
            <a:ext cx="2130425" cy="240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457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539750" y="765175"/>
            <a:ext cx="8135938" cy="1368425"/>
          </a:xfrm>
          <a:prstGeom prst="wedgeRoundRectCallout">
            <a:avLst>
              <a:gd name="adj1" fmla="val -20590"/>
              <a:gd name="adj2" fmla="val 45665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Каковы особенности </a:t>
            </a:r>
            <a:r>
              <a:rPr lang="ru-RU" sz="3200" b="1" dirty="0" err="1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билибинского</a:t>
            </a:r>
            <a:r>
              <a:rPr lang="ru-RU" sz="3200" b="1" dirty="0">
                <a:solidFill>
                  <a:schemeClr val="tx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стиля?</a:t>
            </a:r>
          </a:p>
        </p:txBody>
      </p:sp>
      <p:pic>
        <p:nvPicPr>
          <p:cNvPr id="2458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750" y="2420938"/>
            <a:ext cx="8135938" cy="423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560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335213" y="0"/>
            <a:ext cx="5189537" cy="620713"/>
          </a:xfrm>
          <a:prstGeom prst="wedgeRoundRectCallout">
            <a:avLst>
              <a:gd name="adj1" fmla="val 5959"/>
              <a:gd name="adj2" fmla="val 4825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штриховки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71550" y="3754438"/>
            <a:ext cx="30130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620713"/>
            <a:ext cx="3005138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620713"/>
            <a:ext cx="3038475" cy="294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88" y="3754438"/>
            <a:ext cx="3038475" cy="2973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2662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051050" y="0"/>
            <a:ext cx="4968875" cy="692150"/>
          </a:xfrm>
          <a:prstGeom prst="wedgeRoundRectCallout">
            <a:avLst>
              <a:gd name="adj1" fmla="val 5959"/>
              <a:gd name="adj2" fmla="val 48258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Образцы штриховки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692150"/>
            <a:ext cx="3165475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692150"/>
            <a:ext cx="3095625" cy="30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0113" y="3844925"/>
            <a:ext cx="3165475" cy="301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2000" y="3841750"/>
            <a:ext cx="3095625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225" y="260350"/>
            <a:ext cx="7772400" cy="936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27650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3528" y="2132856"/>
            <a:ext cx="8502954" cy="32403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2060"/>
                </a:solidFill>
              </a:rPr>
              <a:t>В чём особенность стиля И.Я. </a:t>
            </a:r>
            <a:r>
              <a:rPr lang="ru-RU" sz="6000" dirty="0" err="1">
                <a:solidFill>
                  <a:srgbClr val="002060"/>
                </a:solidFill>
              </a:rPr>
              <a:t>Билибина</a:t>
            </a:r>
            <a:r>
              <a:rPr lang="ru-RU" sz="6000" dirty="0">
                <a:solidFill>
                  <a:srgbClr val="00206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86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37075" y="133350"/>
            <a:ext cx="2951163" cy="658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19250" y="128588"/>
            <a:ext cx="2917825" cy="6586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C00000"/>
                </a:solidFill>
                <a:effectLst/>
              </a:rPr>
              <a:t>Рефлексия</a:t>
            </a:r>
            <a:endParaRPr lang="ru-RU">
              <a:solidFill>
                <a:srgbClr val="C00000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388" y="1268413"/>
            <a:ext cx="8713787" cy="5400675"/>
          </a:xfrm>
        </p:spPr>
        <p:txBody>
          <a:bodyPr>
            <a:normAutofit/>
          </a:bodyPr>
          <a:lstStyle/>
          <a:p>
            <a:pPr algn="ctr" eaLnBrk="1" hangingPunct="1">
              <a:lnSpc>
                <a:spcPct val="80000"/>
              </a:lnSpc>
            </a:pPr>
            <a:r>
              <a:rPr lang="ru-RU" sz="3400" b="1" smtClean="0">
                <a:solidFill>
                  <a:srgbClr val="FFCC00"/>
                </a:solidFill>
              </a:rPr>
              <a:t>Оцените свою работу на уроке:</a:t>
            </a:r>
            <a:endParaRPr lang="en-US" sz="3400" b="1" smtClean="0">
              <a:solidFill>
                <a:srgbClr val="FFCC00"/>
              </a:solidFill>
            </a:endParaRP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FFFF66"/>
                </a:solidFill>
              </a:rPr>
              <a:t>– Что тебе нужно было сделать?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6600"/>
                </a:solidFill>
              </a:rPr>
              <a:t>– Ты выполнил работу?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B0F0"/>
                </a:solidFill>
              </a:rPr>
              <a:t>– Ты выполнил работу самостоятельно или с помощью? </a:t>
            </a:r>
            <a:r>
              <a:rPr lang="ru-RU" sz="3700" b="1" smtClean="0">
                <a:solidFill>
                  <a:srgbClr val="00B0F0"/>
                </a:solidFill>
                <a:latin typeface="Arial" charset="0"/>
              </a:rPr>
              <a:t>     </a:t>
            </a:r>
            <a:r>
              <a:rPr lang="ru-RU" sz="3700" b="1" smtClean="0">
                <a:solidFill>
                  <a:srgbClr val="00B0F0"/>
                </a:solidFill>
              </a:rPr>
              <a:t>С чьей? 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002060"/>
                </a:solidFill>
              </a:rPr>
              <a:t>– Что бы ты хотел изменить в своей работе?</a:t>
            </a:r>
          </a:p>
          <a:p>
            <a:pPr>
              <a:lnSpc>
                <a:spcPct val="90000"/>
              </a:lnSpc>
            </a:pPr>
            <a:r>
              <a:rPr lang="ru-RU" sz="3700" b="1" smtClean="0">
                <a:solidFill>
                  <a:srgbClr val="7030A0"/>
                </a:solidFill>
              </a:rPr>
              <a:t>– Как бы ты оценил свою работу?</a:t>
            </a:r>
            <a:endParaRPr lang="ru-RU" sz="3400" b="1" smtClean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980728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mtClean="0">
                <a:solidFill>
                  <a:srgbClr val="FFFF66"/>
                </a:solidFill>
              </a:rPr>
              <a:t>Домашнее задание</a:t>
            </a:r>
            <a:endParaRPr lang="ru-RU">
              <a:solidFill>
                <a:srgbClr val="FFFF66"/>
              </a:solidFill>
            </a:endParaRPr>
          </a:p>
        </p:txBody>
      </p:sp>
      <p:sp>
        <p:nvSpPr>
          <p:cNvPr id="30722" name="Текст 2"/>
          <p:cNvSpPr>
            <a:spLocks noGrp="1"/>
          </p:cNvSpPr>
          <p:nvPr>
            <p:ph type="body" idx="1"/>
          </p:nvPr>
        </p:nvSpPr>
        <p:spPr>
          <a:xfrm>
            <a:off x="530225" y="1557338"/>
            <a:ext cx="7772400" cy="446405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196752"/>
            <a:ext cx="8352928" cy="51845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r>
              <a:rPr lang="en-US" sz="4400">
                <a:solidFill>
                  <a:srgbClr val="000066"/>
                </a:solidFill>
              </a:rPr>
              <a:t>1.</a:t>
            </a:r>
            <a:r>
              <a:rPr lang="ru-RU" sz="4400">
                <a:solidFill>
                  <a:srgbClr val="000066"/>
                </a:solidFill>
                <a:latin typeface="Arial" charset="0"/>
              </a:rPr>
              <a:t> </a:t>
            </a:r>
            <a:r>
              <a:rPr lang="ru-RU" sz="4400">
                <a:solidFill>
                  <a:srgbClr val="000066"/>
                </a:solidFill>
              </a:rPr>
              <a:t>Оформить работу в паспарту. </a:t>
            </a:r>
            <a:endParaRPr lang="en-US" sz="4400">
              <a:solidFill>
                <a:srgbClr val="000066"/>
              </a:solidFill>
            </a:endParaRPr>
          </a:p>
          <a:p>
            <a:r>
              <a:rPr lang="ru-RU" sz="4400">
                <a:solidFill>
                  <a:srgbClr val="000066"/>
                </a:solidFill>
              </a:rPr>
              <a:t>2. Принести рабочую тетрадь, простой карандаш, ластик, альбом, гелевую чёрную ручку, фломастер.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1638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16387" name="Picture 2" descr="C:\Users\msi\Downloads\папа с сыном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150813"/>
            <a:ext cx="4175125" cy="655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>
              <a:solidFill>
                <a:srgbClr val="FFFF66"/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530225" y="1916113"/>
            <a:ext cx="7772400" cy="4681537"/>
          </a:xfrm>
        </p:spPr>
        <p:txBody>
          <a:bodyPr/>
          <a:lstStyle/>
          <a:p>
            <a:pPr algn="ctr" eaLnBrk="1" hangingPunct="1"/>
            <a:endParaRPr lang="ru-RU" smtClean="0"/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endParaRPr lang="ru-RU" sz="3600" i="1" smtClean="0">
              <a:solidFill>
                <a:srgbClr val="002060"/>
              </a:solidFill>
            </a:endParaRPr>
          </a:p>
          <a:p>
            <a:pPr algn="ctr" eaLnBrk="1" hangingPunct="1"/>
            <a:r>
              <a:rPr lang="ru-RU" sz="3600" i="1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95536" y="1628800"/>
            <a:ext cx="8352928" cy="275637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6000" dirty="0">
                <a:solidFill>
                  <a:srgbClr val="002060"/>
                </a:solidFill>
              </a:rPr>
              <a:t>В чём особенность стиля И.Я. </a:t>
            </a:r>
            <a:r>
              <a:rPr lang="ru-RU" sz="6000" dirty="0" err="1">
                <a:solidFill>
                  <a:srgbClr val="002060"/>
                </a:solidFill>
              </a:rPr>
              <a:t>Билибина</a:t>
            </a:r>
            <a:r>
              <a:rPr lang="ru-RU" sz="6000" dirty="0">
                <a:solidFill>
                  <a:srgbClr val="002060"/>
                </a:solidFill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843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050" name="Picture 2" descr="C:\Users\Софья\Downloads\Новая папка (2)\47616727_20410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4625" y="2060575"/>
            <a:ext cx="8816975" cy="437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179388" y="0"/>
            <a:ext cx="8816975" cy="1557338"/>
          </a:xfrm>
          <a:prstGeom prst="wedgeRoundRectCallout">
            <a:avLst>
              <a:gd name="adj1" fmla="val 341"/>
              <a:gd name="adj2" fmla="val 8129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  <a:latin typeface="Arial" charset="0"/>
                <a:cs typeface="Arial" charset="0"/>
              </a:rPr>
              <a:t>Рассмотрите картинки и вспомните, как они назывались? Каковы особенности стиля, в котором они сделаны?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45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3074" name="Picture 2" descr="C:\Users\Софья\Downloads\Новая папка (2)\Rozhkova-YAna_c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27088" y="1687513"/>
            <a:ext cx="7150100" cy="514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79388" y="0"/>
            <a:ext cx="8816975" cy="1557338"/>
          </a:xfrm>
          <a:prstGeom prst="wedgeRoundRectCallout">
            <a:avLst>
              <a:gd name="adj1" fmla="val -1387"/>
              <a:gd name="adj2" fmla="val 49482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  <a:latin typeface="Arial" charset="0"/>
                <a:cs typeface="Arial" charset="0"/>
              </a:rPr>
              <a:t>Рассмотрите картинки и вспомните, как они назывались? Каковы особенности стиля, в котором они сделаны?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482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4098" name="Picture 2" descr="C:\Users\Софья\Downloads\Новая папка (2)\i_3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8888" y="1671638"/>
            <a:ext cx="6365875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79388" y="0"/>
            <a:ext cx="8816975" cy="1557338"/>
          </a:xfrm>
          <a:prstGeom prst="wedgeRoundRectCallout">
            <a:avLst>
              <a:gd name="adj1" fmla="val -307"/>
              <a:gd name="adj2" fmla="val 47034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  <a:latin typeface="Arial" charset="0"/>
                <a:cs typeface="Arial" charset="0"/>
              </a:rPr>
              <a:t>Рассмотрите картинки и вспомните, как они назывались? Каковы особенности стиля, в котором они сделаны?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150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5122" name="Picture 2" descr="C:\Users\Софья\Downloads\Новая папка (2)\i_6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6675" y="1682750"/>
            <a:ext cx="3962400" cy="51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179388" y="0"/>
            <a:ext cx="8816975" cy="1557338"/>
          </a:xfrm>
          <a:prstGeom prst="wedgeRoundRectCallout">
            <a:avLst>
              <a:gd name="adj1" fmla="val 989"/>
              <a:gd name="adj2" fmla="val 44587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>
                <a:solidFill>
                  <a:srgbClr val="7B3913"/>
                </a:solidFill>
                <a:latin typeface="Arial" charset="0"/>
                <a:cs typeface="Arial" charset="0"/>
              </a:rPr>
              <a:t>Рассмотрите картинки и вспомните, как они назывались? Каковы особенности стиля, в котором они сделаны?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530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2043113"/>
            <a:ext cx="8785225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179388" y="188913"/>
            <a:ext cx="8785225" cy="1584325"/>
          </a:xfrm>
          <a:prstGeom prst="wedgeRoundRectCallout">
            <a:avLst>
              <a:gd name="adj1" fmla="val -19315"/>
              <a:gd name="adj2" fmla="val 51361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ru-RU" sz="2800" b="1">
                <a:solidFill>
                  <a:srgbClr val="324043"/>
                </a:solidFill>
              </a:rPr>
              <a:t>   </a:t>
            </a:r>
            <a:r>
              <a:rPr lang="ru-RU" sz="2800" b="1">
                <a:solidFill>
                  <a:srgbClr val="324043"/>
                </a:solidFill>
                <a:latin typeface="Arial" charset="0"/>
                <a:cs typeface="Arial" charset="0"/>
              </a:rPr>
              <a:t>Рассмотрите иллюстрации, сравните их с лубочными картинками и определите общие черты и отличия.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775" cy="1828800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355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950" cy="1752600"/>
          </a:xfrm>
        </p:spPr>
        <p:txBody>
          <a:bodyPr/>
          <a:lstStyle/>
          <a:p>
            <a:pPr marR="0"/>
            <a:endParaRPr lang="ru-RU" smtClean="0"/>
          </a:p>
        </p:txBody>
      </p:sp>
      <p:pic>
        <p:nvPicPr>
          <p:cNvPr id="2355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3338" y="2133600"/>
            <a:ext cx="9177338" cy="3887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755650" y="620713"/>
            <a:ext cx="7632700" cy="1079500"/>
          </a:xfrm>
          <a:prstGeom prst="wedgeRoundRectCallout">
            <a:avLst>
              <a:gd name="adj1" fmla="val -19521"/>
              <a:gd name="adj2" fmla="val 48390"/>
              <a:gd name="adj3" fmla="val 16667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chemeClr val="tx2">
                    <a:lumMod val="25000"/>
                  </a:schemeClr>
                </a:solidFill>
              </a:rPr>
              <a:t>Проверьте себя по тексту.</a:t>
            </a:r>
            <a:endParaRPr lang="ru-RU" sz="36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ppt/theme/themeOverride2.xml><?xml version="1.0" encoding="utf-8"?>
<a:themeOverride xmlns:a="http://schemas.openxmlformats.org/drawingml/2006/main">
  <a:clrScheme name="Составная">
    <a:dk1>
      <a:sysClr val="windowText" lastClr="000000"/>
    </a:dk1>
    <a:lt1>
      <a:sysClr val="window" lastClr="FFFFFF"/>
    </a:lt1>
    <a:dk2>
      <a:srgbClr val="5B6973"/>
    </a:dk2>
    <a:lt2>
      <a:srgbClr val="E7ECED"/>
    </a:lt2>
    <a:accent1>
      <a:srgbClr val="98C723"/>
    </a:accent1>
    <a:accent2>
      <a:srgbClr val="59B0B9"/>
    </a:accent2>
    <a:accent3>
      <a:srgbClr val="DEAE00"/>
    </a:accent3>
    <a:accent4>
      <a:srgbClr val="B77BB4"/>
    </a:accent4>
    <a:accent5>
      <a:srgbClr val="E0773C"/>
    </a:accent5>
    <a:accent6>
      <a:srgbClr val="A98D63"/>
    </a:accent6>
    <a:hlink>
      <a:srgbClr val="26CBEC"/>
    </a:hlink>
    <a:folHlink>
      <a:srgbClr val="598C8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3029</TotalTime>
  <Words>166</Words>
  <Application>Microsoft Office PowerPoint</Application>
  <PresentationFormat>Экран (4:3)</PresentationFormat>
  <Paragraphs>33</Paragraphs>
  <Slides>16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4</vt:i4>
      </vt:variant>
      <vt:variant>
        <vt:lpstr>Заголовки слайдов</vt:lpstr>
      </vt:variant>
      <vt:variant>
        <vt:i4>16</vt:i4>
      </vt:variant>
    </vt:vector>
  </HeadingPairs>
  <TitlesOfParts>
    <vt:vector size="24" baseType="lpstr">
      <vt:lpstr>Arial</vt:lpstr>
      <vt:lpstr>Calibri</vt:lpstr>
      <vt:lpstr>Constantia</vt:lpstr>
      <vt:lpstr>Wingdings 2</vt:lpstr>
      <vt:lpstr>Поток</vt:lpstr>
      <vt:lpstr>Поток</vt:lpstr>
      <vt:lpstr>Поток</vt:lpstr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Admin</cp:lastModifiedBy>
  <cp:revision>162</cp:revision>
  <dcterms:created xsi:type="dcterms:W3CDTF">2012-09-17T15:13:52Z</dcterms:created>
  <dcterms:modified xsi:type="dcterms:W3CDTF">2014-01-29T18:54:35Z</dcterms:modified>
</cp:coreProperties>
</file>