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70" r:id="rId4"/>
    <p:sldId id="267" r:id="rId5"/>
    <p:sldId id="269" r:id="rId6"/>
    <p:sldId id="271" r:id="rId7"/>
    <p:sldId id="272" r:id="rId8"/>
    <p:sldId id="273" r:id="rId9"/>
    <p:sldId id="276" r:id="rId10"/>
    <p:sldId id="277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4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CDE624-2EEE-4C23-B1B4-3642F0E3CB9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5441E4-B924-4DDE-BC97-2981CC91B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B1CB2-99F9-4A3F-BB8F-774C49CFCB01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BEBDC-98E9-48DF-A556-CC0AA442B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27E89-0361-4AC1-A05F-4959135AD7FA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7F222-42C5-4A86-B08F-1ACC36CDF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3596-7F7E-4080-AE7C-23879840D40A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F712-AD38-43F8-B750-D094D8211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0225B-02EB-4D99-9CFF-CD7F19A28F9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EDB2-05B4-4660-99BD-6597FA0B5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1E96-BB1E-410A-8E7D-17104394E00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587F-8595-46E1-833C-7677C4B66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C27-698E-4D97-BC82-CC196FD0313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59EDB-0C91-4935-A47C-9AA917CF8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6FFF-2A68-49C7-8987-5590069A4D6D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19104-7E7A-4875-8C60-AECE0150E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63A4-B0AC-490A-A022-601E509E4EA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06C2-3B3E-46CE-8825-1C222A2E3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258F-8744-40BB-AF78-EC56AD39EBB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57E43-2193-4955-B62E-EA5374D3A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292B-07AB-48F7-B108-D0DF8EE93939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376CE-DD5F-47D3-BCE1-3377C8EAE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CF360-199F-4F39-9ABE-EA422EE03760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E5A97-BDDF-4FBB-A99E-8481580FC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1178F3-1218-40BA-9A54-7752FFB4DD13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5D6ABE-2236-4904-8EBF-CE98052E6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.6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Понятие о сечении многогранника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IX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ГЕОМЕТРИЧЕСКИЕ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КОМБИНАТОРНЫЕ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сечения тетраэдра</a:t>
            </a:r>
          </a:p>
        </p:txBody>
      </p:sp>
      <p:sp>
        <p:nvSpPr>
          <p:cNvPr id="23556" name="TextBox 11"/>
          <p:cNvSpPr txBox="1">
            <a:spLocks noChangeArrowheads="1"/>
          </p:cNvSpPr>
          <p:nvPr/>
        </p:nvSpPr>
        <p:spPr bwMode="auto">
          <a:xfrm>
            <a:off x="250825" y="1744663"/>
            <a:ext cx="6751638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прямую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355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52255" r="26784"/>
          <a:stretch/>
        </p:blipFill>
        <p:spPr bwMode="auto">
          <a:xfrm>
            <a:off x="7092950" y="1744663"/>
            <a:ext cx="1809750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228850"/>
            <a:ext cx="6751638" cy="3263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Обозначим через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её точку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пересечения с отрезком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Секущая плоскость 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RР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Наконец, ясно, что секущая плоскость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DАС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сечением является четырёхугольник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РRSТ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79073"/>
          <a:stretch/>
        </p:blipFill>
        <p:spPr bwMode="auto">
          <a:xfrm>
            <a:off x="7092950" y="1744663"/>
            <a:ext cx="1808163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7637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сечение многогранника?</a:t>
            </a:r>
          </a:p>
        </p:txBody>
      </p:sp>
      <p:sp>
        <p:nvSpPr>
          <p:cNvPr id="24583" name="TextBox 14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0825" y="223837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какие фигуры секущая плоскость разбивает многогранник, в чём состоят их особенности?</a:t>
            </a: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250825" y="3041650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важно знать при построении сечения плоскостью данного многогранника?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плоскость может пересекать грань многогранника?</a:t>
            </a:r>
          </a:p>
        </p:txBody>
      </p:sp>
      <p:sp>
        <p:nvSpPr>
          <p:cNvPr id="24586" name="TextBox 14"/>
          <p:cNvSpPr txBox="1">
            <a:spLocks noChangeArrowheads="1"/>
          </p:cNvSpPr>
          <p:nvPr/>
        </p:nvSpPr>
        <p:spPr bwMode="auto">
          <a:xfrm>
            <a:off x="250825" y="4194175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Постройте сечение тетраэдра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ABCD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плоскостью, проходящей через три точки, выбранные произвольно на рёбрах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BD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7" name="TextBox 14"/>
          <p:cNvSpPr txBox="1">
            <a:spLocks noChangeArrowheads="1"/>
          </p:cNvSpPr>
          <p:nvPr/>
        </p:nvSpPr>
        <p:spPr bwMode="auto">
          <a:xfrm>
            <a:off x="250825" y="536416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Постройте сечение куба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ABCDA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плоскостью, проходящей через три точки, выбранные произвольно на рёбрах: а)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AB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AA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AD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б)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DD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CC</a:t>
            </a:r>
            <a:r>
              <a:rPr lang="en-US" sz="2200" b="1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en-US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BC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взять куб,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изготовленный из твёрдого материала,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разрезать его плоскостью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две части,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получатся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два новых многогранника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Сечение многогранника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979738"/>
            <a:ext cx="8639175" cy="25987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 важно знать для построения сечения многогранника?</a:t>
            </a:r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построении сечения многогранника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нужно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выяснить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каким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образом секущая плоскость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 каждую из его граней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 ли вообще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3766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важную роль играет тот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факт,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две плоскости пересекаются,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они пересекаются по 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689475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мы знаем в некоторой грани две точки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через которые проходит сечение, то,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проведя прямую через эти две точки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выяснить,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секущая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плоскость пересекается с этой гранью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Сечение куба</a:t>
            </a: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Большинство их граней являются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гранями куба или частями граней куба.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84413"/>
            <a:ext cx="5716588" cy="1508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Но у каждого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из полученных многогранников также имеется 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одна новая грань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причём эти грани одинаковые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r="67215"/>
          <a:stretch/>
        </p:blipFill>
        <p:spPr bwMode="auto">
          <a:xfrm>
            <a:off x="6059488" y="2214563"/>
            <a:ext cx="2833687" cy="26003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871913"/>
            <a:ext cx="5716588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Именно по этой грани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проходил разрез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9069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Эта грань –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многоугольник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называемый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сечением куба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854700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Обычно на чертеже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сечение</a:t>
            </a:r>
            <a:r>
              <a:rPr lang="ru-RU" sz="2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заштриховывают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или изображают его стороны более жирными линиями.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секущая плоскость может пересекать грань многогранника?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рассмотреть какую-нибудь грань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выпуклого многогранника,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любая секущая плоскость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573338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вообще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не пересекает эту грань,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3629025"/>
            <a:ext cx="8642350" cy="101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проходит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только через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вершину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4689475"/>
            <a:ext cx="8642350" cy="554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только через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ребро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этой грани,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5305425"/>
            <a:ext cx="8642350" cy="554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пересекает грань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отрезку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сечения тетраэдра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250825" y="1760538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построении сечения тетраэдра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ABCD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проходящего через точки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знаем в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DAB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две точки,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через которые проходит сечение (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r="70345"/>
          <a:stretch/>
        </p:blipFill>
        <p:spPr bwMode="auto">
          <a:xfrm>
            <a:off x="1871663" y="4079875"/>
            <a:ext cx="2562225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33984" r="35736"/>
          <a:stretch/>
        </p:blipFill>
        <p:spPr bwMode="auto">
          <a:xfrm>
            <a:off x="4700588" y="4079875"/>
            <a:ext cx="2616200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244850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Значит, секущая плоскость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DAB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КL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сечения тетраэдра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250825" y="1760538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Рассуждая аналогично, устанавливаем,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секущая плоскость 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DBС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а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DСА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МК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r="70345"/>
          <a:stretch/>
        </p:blipFill>
        <p:spPr bwMode="auto">
          <a:xfrm>
            <a:off x="250825" y="3789363"/>
            <a:ext cx="2709863" cy="2879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33984" r="35736"/>
          <a:stretch/>
        </p:blipFill>
        <p:spPr bwMode="auto">
          <a:xfrm>
            <a:off x="3176588" y="3789363"/>
            <a:ext cx="2765425" cy="2879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69817"/>
          <a:stretch/>
        </p:blipFill>
        <p:spPr bwMode="auto">
          <a:xfrm>
            <a:off x="6135688" y="3789363"/>
            <a:ext cx="2757487" cy="2879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28938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сечением является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треугольник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LМ</a:t>
            </a:r>
            <a:r>
              <a:rPr lang="en-US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сечения тетраэдра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Часто при построении сечения удобно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продолжить некоторые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рёбра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663825"/>
            <a:ext cx="6751638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построении сечения тетраэдра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ABCD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проходящего через точки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знаем в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DAB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две точки,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через которые проходит сечение (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187575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r="79084"/>
          <a:stretch/>
        </p:blipFill>
        <p:spPr bwMode="auto">
          <a:xfrm>
            <a:off x="7092950" y="2663825"/>
            <a:ext cx="1806575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26259" r="52575"/>
          <a:stretch/>
        </p:blipFill>
        <p:spPr bwMode="auto">
          <a:xfrm>
            <a:off x="7092950" y="2663825"/>
            <a:ext cx="1828800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4167188"/>
            <a:ext cx="6751638" cy="227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Значит, секущая плоскость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DAB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от 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RS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Аналогично, мы знаем в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DBС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две точки, через которые проходит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сечение (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), значит, секущая плоскость пересекает грань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DBC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по отрезку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 сечении многогранника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Построение сечения тетраэдра</a:t>
            </a:r>
          </a:p>
        </p:txBody>
      </p:sp>
      <p:sp>
        <p:nvSpPr>
          <p:cNvPr id="22532" name="TextBox 11"/>
          <p:cNvSpPr txBox="1">
            <a:spLocks noChangeArrowheads="1"/>
          </p:cNvSpPr>
          <p:nvPr/>
        </p:nvSpPr>
        <p:spPr bwMode="auto">
          <a:xfrm>
            <a:off x="250825" y="1744663"/>
            <a:ext cx="6751638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Чтобы понять, как секущая плоскость пересечётся с гранью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нам нужно знать в этой грани ещё какую-нибудь точку, кроме точки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3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  <a:endParaRPr lang="en-US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26259" r="52575"/>
          <a:stretch/>
        </p:blipFill>
        <p:spPr bwMode="auto">
          <a:xfrm>
            <a:off x="7092950" y="1744663"/>
            <a:ext cx="1828800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 l="52255" r="26784"/>
          <a:stretch/>
        </p:blipFill>
        <p:spPr bwMode="auto">
          <a:xfrm>
            <a:off x="7092950" y="1744663"/>
            <a:ext cx="1809750" cy="27241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230563"/>
            <a:ext cx="6751638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прямую, на которой лежит ребро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т.е. продолжим ребро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плоскости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DBС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точку пересечения прямых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точку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0825" y="47339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 поскольку прямая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лежит также в плоскости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то и точка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лежит в плоскости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Вот у нас и есть две точки в плоскости грани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600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279</cp:revision>
  <dcterms:created xsi:type="dcterms:W3CDTF">2012-12-15T11:02:59Z</dcterms:created>
  <dcterms:modified xsi:type="dcterms:W3CDTF">2014-02-19T15:43:11Z</dcterms:modified>
</cp:coreProperties>
</file>