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99" r:id="rId3"/>
    <p:sldId id="300" r:id="rId4"/>
    <p:sldId id="259" r:id="rId5"/>
    <p:sldId id="292" r:id="rId6"/>
    <p:sldId id="308" r:id="rId7"/>
    <p:sldId id="302" r:id="rId8"/>
    <p:sldId id="303" r:id="rId9"/>
    <p:sldId id="307" r:id="rId10"/>
    <p:sldId id="309" r:id="rId11"/>
    <p:sldId id="269" r:id="rId12"/>
    <p:sldId id="305" r:id="rId13"/>
    <p:sldId id="304" r:id="rId14"/>
    <p:sldId id="30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660033"/>
    <a:srgbClr val="FFFF66"/>
    <a:srgbClr val="990000"/>
    <a:srgbClr val="000066"/>
    <a:srgbClr val="00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23" autoAdjust="0"/>
    <p:restoredTop sz="94684" autoAdjust="0"/>
  </p:normalViewPr>
  <p:slideViewPr>
    <p:cSldViewPr>
      <p:cViewPr>
        <p:scale>
          <a:sx n="70" d="100"/>
          <a:sy n="70" d="100"/>
        </p:scale>
        <p:origin x="-702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CC2014B-DEA0-4C99-81F4-56C368EC0108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9FB683-CF07-4FC7-9D23-8EFD85C8D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672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0C6708-2A4B-4F14-AD52-E88CD80427A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CFA6E-67A0-409F-9AB3-26DF86071F90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08856-C470-418C-9504-0FD735D904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CE406-06CE-4C15-86ED-5CD6B414241B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525FC-92C4-4682-80C4-8BFE03144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F5E57-6D7A-4154-B8FA-006E7058AECE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7FB2D-6384-4DCF-BB36-0553B6FAF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2CEC9-D053-4FD3-9F8A-9972FE3DB517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374F7-88D1-4F82-B130-620F97EFF4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A14B3-D24D-473F-BC66-C02314529CC1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70B2C-327D-414F-9FF5-86218AFC94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AC3243-066F-4738-A11E-44153BB59E03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A28E5-CFE6-4205-AA09-A98CBF62D4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433F8-B730-495B-ADBC-4F7727B92C62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52198-1829-436F-B932-69E6C5ECF1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0A42E-3594-47B1-97D6-5F416FF21FAF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8607-8220-44F6-B2EC-7FFB48EB21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D6E11-DEF4-497F-BB4B-D3B71712C0BD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8135D-7D30-4DEA-80E7-861E9BDB3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A1D5A5-213E-47F4-8E0A-E9120CF3AE1C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08E69-A5AC-44F4-BF7D-67827CDFAC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A2F64-DEA4-4D8F-9602-1A819A2611AE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07A0D4-FEEF-49C0-997C-7B1E2C497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05B15F-5074-4101-94E3-F8C2E964907B}" type="datetimeFigureOut">
              <a:rPr lang="ru-RU"/>
              <a:pPr>
                <a:defRPr/>
              </a:pPr>
              <a:t>25.01.2014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024A8E-E850-481D-B619-2C247AF63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4" r:id="rId2"/>
    <p:sldLayoutId id="2147483733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4" r:id="rId9"/>
    <p:sldLayoutId id="2147483730" r:id="rId10"/>
    <p:sldLayoutId id="214748373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0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>
                <a:effectLst/>
              </a:rPr>
              <a:t>Народные промыслы: золотая хохлома</a:t>
            </a:r>
            <a:endParaRPr lang="ru-RU" sz="5400" dirty="0">
              <a:solidFill>
                <a:srgbClr val="FFFF66"/>
              </a:solidFill>
              <a:effectLst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17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012160" y="6353175"/>
            <a:ext cx="28476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 dirty="0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Constantia" pitchFamily="18" charset="0"/>
              </a:rPr>
              <a:t>Баласс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», </a:t>
            </a:r>
            <a:r>
              <a:rPr lang="ru-RU" dirty="0" smtClean="0">
                <a:solidFill>
                  <a:srgbClr val="002060"/>
                </a:solidFill>
                <a:latin typeface="Constantia" pitchFamily="18" charset="0"/>
              </a:rPr>
              <a:t>2014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4340" name="Picture 2" descr="C:\Users\Софья\Downloads\Новая папка\77930730_large_3972582_033__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666875"/>
            <a:ext cx="5033962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4578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74663" y="476250"/>
            <a:ext cx="8208962" cy="5545138"/>
          </a:xfrm>
          <a:prstGeom prst="wedgeRoundRectCallout">
            <a:avLst>
              <a:gd name="adj1" fmla="val -20137"/>
              <a:gd name="adj2" fmla="val 49788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Этапы росписи:</a:t>
            </a:r>
          </a:p>
          <a:p>
            <a:pPr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1. Рисунок узора на поверхности.</a:t>
            </a:r>
          </a:p>
          <a:p>
            <a:pPr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2. </a:t>
            </a:r>
            <a:r>
              <a:rPr lang="ru-RU" sz="3600" b="1" dirty="0" err="1">
                <a:solidFill>
                  <a:schemeClr val="tx2">
                    <a:lumMod val="25000"/>
                  </a:schemeClr>
                </a:solidFill>
              </a:rPr>
              <a:t>Тонирование</a:t>
            </a: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 поверхности золотистым цветом.</a:t>
            </a:r>
          </a:p>
          <a:p>
            <a:pPr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3. Нанесение основного фона (красного или чёрного).</a:t>
            </a:r>
          </a:p>
          <a:p>
            <a:pPr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4. Роспись элементов орнамента.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5602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rgbClr val="660033"/>
                </a:solidFill>
              </a:rPr>
              <a:t>Почему хохлому называют золотой?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338" y="2276475"/>
            <a:ext cx="4262437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6613" y="2276475"/>
            <a:ext cx="4356100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60338" y="549275"/>
            <a:ext cx="8732837" cy="935038"/>
          </a:xfrm>
          <a:prstGeom prst="wedgeRoundRectCallout">
            <a:avLst>
              <a:gd name="adj1" fmla="val -20179"/>
              <a:gd name="adj2" fmla="val 48070"/>
              <a:gd name="adj3" fmla="val 16667"/>
            </a:avLst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>
                <a:solidFill>
                  <a:srgbClr val="660033"/>
                </a:solidFill>
              </a:rPr>
              <a:t>Нарисуйте свой вариант орнамента</a:t>
            </a:r>
            <a:r>
              <a:rPr lang="ru-RU" sz="3200" b="1">
                <a:solidFill>
                  <a:srgbClr val="660033"/>
                </a:solidFill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765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4538" y="203200"/>
            <a:ext cx="46609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875" y="1557338"/>
            <a:ext cx="46275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41525" y="2781300"/>
            <a:ext cx="4646613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7875" y="4149725"/>
            <a:ext cx="4627563" cy="119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47875" y="5445125"/>
            <a:ext cx="4640263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33375"/>
            <a:ext cx="287972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33375"/>
            <a:ext cx="287972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29698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0099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0099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052736"/>
            <a:ext cx="8496944" cy="547260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4000">
                <a:solidFill>
                  <a:srgbClr val="000066"/>
                </a:solidFill>
              </a:rPr>
              <a:t>1. Выполнить задание 5 на с. 31 в рабочей тетради.</a:t>
            </a:r>
          </a:p>
          <a:p>
            <a:pPr>
              <a:defRPr/>
            </a:pPr>
            <a:r>
              <a:rPr lang="ru-RU" sz="4000">
                <a:solidFill>
                  <a:srgbClr val="000066"/>
                </a:solidFill>
              </a:rPr>
              <a:t>2. Принести рабочую тетрадь, простой карандаш, ластик, вырезанную заготовку орнамента 1 со с. 67 в рабочей тетради, краски, кисти, клей, ножницы, чёрный фломастер.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188640"/>
            <a:ext cx="8871428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002060"/>
                </a:solidFill>
              </a:rPr>
              <a:t>Посмотрите на хохломские изделия и определите, из какого материала они сделаны.</a:t>
            </a:r>
          </a:p>
        </p:txBody>
      </p:sp>
      <p:pic>
        <p:nvPicPr>
          <p:cNvPr id="2050" name="Picture 2" descr="C:\Users\Софья\Downloads\Новая папка\90333662_large_2d7641d1a5f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060575"/>
            <a:ext cx="43878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Users\Софья\Downloads\Новая папка\09221457462199a1958731548f53d58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4663" y="3736975"/>
            <a:ext cx="4694237" cy="306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196652"/>
            <a:ext cx="9036496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>
                <a:solidFill>
                  <a:srgbClr val="002060"/>
                </a:solidFill>
              </a:rPr>
              <a:t>Теперь обратите внимание на тему урока. Как характеризуется хохлома?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8207896" cy="5976664"/>
          </a:xfrm>
        </p:spPr>
        <p:txBody>
          <a:bodyPr>
            <a:noAutofit/>
          </a:bodyPr>
          <a:lstStyle/>
          <a:p>
            <a:pPr algn="l">
              <a:defRPr/>
            </a:pPr>
            <a:r>
              <a:rPr lang="ru-RU" sz="4000" dirty="0" smtClean="0">
                <a:solidFill>
                  <a:srgbClr val="FFFF66"/>
                </a:solidFill>
                <a:effectLst/>
              </a:rPr>
              <a:t>Хохлома </a:t>
            </a:r>
            <a:r>
              <a:rPr lang="ru-RU" sz="4000" dirty="0">
                <a:solidFill>
                  <a:srgbClr val="FFFF66"/>
                </a:solidFill>
                <a:effectLst/>
              </a:rPr>
              <a:t>ты моя золотая,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Твой характер цветист без прикрас,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Над Россией жар-птицей взлетая,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Ты волнуешь придирчивый взгляд.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Чтоб светлели суровые лица,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Украшай вдохновенно дома,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Чудодействуй в веках, мастерица,</a:t>
            </a:r>
            <a:br>
              <a:rPr lang="ru-RU" sz="4000" dirty="0">
                <a:solidFill>
                  <a:srgbClr val="FFFF66"/>
                </a:solidFill>
                <a:effectLst/>
              </a:rPr>
            </a:br>
            <a:r>
              <a:rPr lang="ru-RU" sz="4000" dirty="0">
                <a:solidFill>
                  <a:srgbClr val="FFFF66"/>
                </a:solidFill>
                <a:effectLst/>
              </a:rPr>
              <a:t>Золотая моя Хохлома</a:t>
            </a:r>
            <a:r>
              <a:rPr lang="ru-RU" sz="4000" dirty="0" smtClean="0">
                <a:solidFill>
                  <a:srgbClr val="FFFF66"/>
                </a:solidFill>
                <a:effectLst/>
              </a:rPr>
              <a:t>!</a:t>
            </a:r>
            <a:r>
              <a:rPr lang="ru-RU" sz="5400" dirty="0">
                <a:solidFill>
                  <a:srgbClr val="FFFF66"/>
                </a:solidFill>
                <a:effectLst/>
              </a:rPr>
              <a:t/>
            </a:r>
            <a:br>
              <a:rPr lang="ru-RU" sz="5400" dirty="0">
                <a:solidFill>
                  <a:srgbClr val="FFFF66"/>
                </a:solidFill>
                <a:effectLst/>
              </a:rPr>
            </a:br>
            <a:endParaRPr lang="ru-RU" sz="5400" dirty="0">
              <a:solidFill>
                <a:srgbClr val="FFFF66"/>
              </a:solidFill>
              <a:effectLst/>
            </a:endParaRPr>
          </a:p>
        </p:txBody>
      </p:sp>
      <p:sp>
        <p:nvSpPr>
          <p:cNvPr id="174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8434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b="1" dirty="0">
                <a:solidFill>
                  <a:srgbClr val="990000"/>
                </a:solidFill>
              </a:rPr>
              <a:t>Почему хохлому называют золотой?</a:t>
            </a:r>
            <a:endParaRPr lang="ru-RU" sz="60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695450"/>
            <a:ext cx="7629525" cy="150495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0825" y="188913"/>
            <a:ext cx="8642350" cy="936625"/>
          </a:xfrm>
          <a:prstGeom prst="wedgeRoundRectCallout">
            <a:avLst>
              <a:gd name="adj1" fmla="val -20609"/>
              <a:gd name="adj2" fmla="val 4418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Какие элементы узоров используются в росписи?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1341438"/>
            <a:ext cx="7858125" cy="532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60350" y="188913"/>
            <a:ext cx="8632825" cy="936625"/>
          </a:xfrm>
          <a:prstGeom prst="wedgeRoundRectCallout">
            <a:avLst>
              <a:gd name="adj1" fmla="val -20612"/>
              <a:gd name="adj2" fmla="val 50926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Какие цвета используют мастера Хохломы?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0825" y="188913"/>
            <a:ext cx="8642350" cy="936625"/>
          </a:xfrm>
          <a:prstGeom prst="wedgeRoundRectCallout">
            <a:avLst>
              <a:gd name="adj1" fmla="val -20609"/>
              <a:gd name="adj2" fmla="val 4418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Какие элементы узоров используются в росписи?</a:t>
            </a:r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282700"/>
            <a:ext cx="3455988" cy="555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60350" y="188913"/>
            <a:ext cx="8632825" cy="936625"/>
          </a:xfrm>
          <a:prstGeom prst="wedgeRoundRectCallout">
            <a:avLst>
              <a:gd name="adj1" fmla="val -20612"/>
              <a:gd name="adj2" fmla="val 50926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tx2">
                    <a:lumMod val="25000"/>
                  </a:schemeClr>
                </a:solidFill>
              </a:rPr>
              <a:t>Какие цвета используют мастера Хохломы?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42888"/>
            <a:ext cx="8761412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773488"/>
            <a:ext cx="8761412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684213" y="476250"/>
            <a:ext cx="7632700" cy="1223963"/>
          </a:xfrm>
          <a:prstGeom prst="wedgeEllipse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>
                <a:solidFill>
                  <a:srgbClr val="324043"/>
                </a:solidFill>
              </a:rPr>
              <a:t>Чем знаменита хохлома?</a:t>
            </a:r>
          </a:p>
        </p:txBody>
      </p:sp>
      <p:pic>
        <p:nvPicPr>
          <p:cNvPr id="22532" name="Picture 2" descr="C:\Users\msi\Downloads\хохлом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3050" y="1989138"/>
            <a:ext cx="60960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33375"/>
            <a:ext cx="287972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33375"/>
            <a:ext cx="2879725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2088</TotalTime>
  <Words>239</Words>
  <Application>Microsoft Office PowerPoint</Application>
  <PresentationFormat>Экран (4:3)</PresentationFormat>
  <Paragraphs>42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Народные промыслы: золотая хохлома</vt:lpstr>
      <vt:lpstr>Презентация PowerPoint</vt:lpstr>
      <vt:lpstr>Хохлома ты моя золотая, Твой характер цветист без прикрас, Над Россией жар-птицей взлетая, Ты волнуешь придирчивый взгляд. Чтоб светлели суровые лица, Украшай вдохновенно дома, Чудодействуй в веках, мастерица, Золотая моя Хохлома! 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153</cp:revision>
  <dcterms:created xsi:type="dcterms:W3CDTF">2012-09-17T15:13:52Z</dcterms:created>
  <dcterms:modified xsi:type="dcterms:W3CDTF">2014-01-25T09:56:47Z</dcterms:modified>
</cp:coreProperties>
</file>