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99" r:id="rId3"/>
    <p:sldId id="300" r:id="rId4"/>
    <p:sldId id="259" r:id="rId5"/>
    <p:sldId id="292" r:id="rId6"/>
    <p:sldId id="308" r:id="rId7"/>
    <p:sldId id="302" r:id="rId8"/>
    <p:sldId id="303" r:id="rId9"/>
    <p:sldId id="307" r:id="rId10"/>
    <p:sldId id="309" r:id="rId11"/>
    <p:sldId id="269" r:id="rId12"/>
    <p:sldId id="305" r:id="rId13"/>
    <p:sldId id="304" r:id="rId14"/>
    <p:sldId id="30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0033"/>
    <a:srgbClr val="FFFF66"/>
    <a:srgbClr val="990000"/>
    <a:srgbClr val="000066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3" autoAdjust="0"/>
    <p:restoredTop sz="94684" autoAdjust="0"/>
  </p:normalViewPr>
  <p:slideViewPr>
    <p:cSldViewPr>
      <p:cViewPr>
        <p:scale>
          <a:sx n="70" d="100"/>
          <a:sy n="70" d="100"/>
        </p:scale>
        <p:origin x="-70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C2014B-DEA0-4C99-81F4-56C368EC010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9FB683-CF07-4FC7-9D23-8EFD85C8D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7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C6708-2A4B-4F14-AD52-E88CD8042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FA6E-67A0-409F-9AB3-26DF86071F9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8856-C470-418C-9504-0FD735D90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E406-06CE-4C15-86ED-5CD6B414241B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25FC-92C4-4682-80C4-8BFE0314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5E57-6D7A-4154-B8FA-006E7058AEC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FB2D-6384-4DCF-BB36-0553B6FA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CEC9-D053-4FD3-9F8A-9972FE3DB51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74F7-88D1-4F82-B130-620F97EFF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14B3-D24D-473F-BC66-C02314529CC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0B2C-327D-414F-9FF5-86218AFC9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3243-066F-4738-A11E-44153BB59E03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28E5-CFE6-4205-AA09-A98CBF62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F8-B730-495B-ADBC-4F7727B92C6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2198-1829-436F-B932-69E6C5ECF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A42E-3594-47B1-97D6-5F416FF21FA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8607-8220-44F6-B2EC-7FFB48EB2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6E11-DEF4-497F-BB4B-D3B71712C0B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135D-7D30-4DEA-80E7-861E9BDB3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D5A5-213E-47F4-8E0A-E9120CF3AE1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8E69-A5AC-44F4-BF7D-67827CDF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2F64-DEA4-4D8F-9602-1A819A2611A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A0D4-FEEF-49C0-997C-7B1E2C497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5B15F-5074-4101-94E3-F8C2E964907B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024A8E-E850-481D-B619-2C247AF63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effectLst/>
              </a:rPr>
              <a:t>Народные промыслы: золотая хохлома</a:t>
            </a:r>
            <a:endParaRPr lang="ru-RU" sz="54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17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012160" y="6353175"/>
            <a:ext cx="2847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 dirty="0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Баласс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», 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2014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2" descr="C:\Users\Софья\Downloads\Новая папка\77930730_large_3972582_033__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66875"/>
            <a:ext cx="50339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57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4663" y="476250"/>
            <a:ext cx="8208962" cy="5545138"/>
          </a:xfrm>
          <a:prstGeom prst="wedgeRoundRectCallout">
            <a:avLst>
              <a:gd name="adj1" fmla="val -20137"/>
              <a:gd name="adj2" fmla="val 4978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Этапы росписи: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1. Рисунок узора на поверхности.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2. </a:t>
            </a:r>
            <a:r>
              <a:rPr lang="ru-RU" sz="3600" b="1" dirty="0" err="1">
                <a:solidFill>
                  <a:schemeClr val="tx2">
                    <a:lumMod val="25000"/>
                  </a:schemeClr>
                </a:solidFill>
              </a:rPr>
              <a:t>Тонирование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 поверхности золотистым цветом.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3. Нанесение основного фона (красного или чёрного).</a:t>
            </a:r>
          </a:p>
          <a:p>
            <a:pPr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4. Роспись элементов орнамента.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660033"/>
                </a:solidFill>
              </a:rPr>
              <a:t>Почему хохлому называют золотой?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2276475"/>
            <a:ext cx="4262437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2276475"/>
            <a:ext cx="43561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0338" y="549275"/>
            <a:ext cx="8732837" cy="935038"/>
          </a:xfrm>
          <a:prstGeom prst="wedgeRoundRectCallout">
            <a:avLst>
              <a:gd name="adj1" fmla="val -20179"/>
              <a:gd name="adj2" fmla="val 4807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660033"/>
                </a:solidFill>
              </a:rPr>
              <a:t>Нарисуйте свой вариант орнамента</a:t>
            </a:r>
            <a:r>
              <a:rPr lang="ru-RU" sz="3200" b="1">
                <a:solidFill>
                  <a:srgbClr val="660033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203200"/>
            <a:ext cx="46609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1557338"/>
            <a:ext cx="46275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1525" y="2781300"/>
            <a:ext cx="46466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75" y="4149725"/>
            <a:ext cx="462756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7875" y="5445125"/>
            <a:ext cx="46402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28797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3375"/>
            <a:ext cx="28797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052736"/>
            <a:ext cx="8496944" cy="54726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000">
                <a:solidFill>
                  <a:srgbClr val="000066"/>
                </a:solidFill>
              </a:rPr>
              <a:t>1. Выполнить задание 5 на с. 31 в рабочей тетради.</a:t>
            </a:r>
          </a:p>
          <a:p>
            <a:pPr>
              <a:defRPr/>
            </a:pPr>
            <a:r>
              <a:rPr lang="ru-RU" sz="4000">
                <a:solidFill>
                  <a:srgbClr val="000066"/>
                </a:solidFill>
              </a:rPr>
              <a:t>2. Принести рабочую тетрадь, простой карандаш, ластик, вырезанную заготовку орнамента 1 со с. 67 в рабочей тетради, краски, кисти, клей, ножницы, чёрный фломастер.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871428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</a:rPr>
              <a:t>Посмотрите на хохломские изделия и определите, из какого материала они сделаны.</a:t>
            </a:r>
          </a:p>
        </p:txBody>
      </p:sp>
      <p:pic>
        <p:nvPicPr>
          <p:cNvPr id="2050" name="Picture 2" descr="C:\Users\Софья\Downloads\Новая папка\90333662_large_2d7641d1a5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60575"/>
            <a:ext cx="4387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Софья\Downloads\Новая папка\09221457462199a1958731548f53d5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736975"/>
            <a:ext cx="46942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96652"/>
            <a:ext cx="9036496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Теперь обратите внимание на тему урока. Как характеризуется хохлома?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207896" cy="59766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dirty="0" smtClean="0">
                <a:solidFill>
                  <a:srgbClr val="FFFF66"/>
                </a:solidFill>
                <a:effectLst/>
              </a:rPr>
              <a:t>Хохлома </a:t>
            </a:r>
            <a:r>
              <a:rPr lang="ru-RU" sz="4000" dirty="0">
                <a:solidFill>
                  <a:srgbClr val="FFFF66"/>
                </a:solidFill>
                <a:effectLst/>
              </a:rPr>
              <a:t>ты моя золотая,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Твой характер цветист без прикрас,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Над Россией жар-птицей взлетая,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Ты волнуешь придирчивый взгляд.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Чтоб светлели суровые лица,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Украшай вдохновенно дома,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Чудодействуй в веках, мастерица,</a:t>
            </a:r>
            <a:br>
              <a:rPr lang="ru-RU" sz="4000" dirty="0">
                <a:solidFill>
                  <a:srgbClr val="FFFF66"/>
                </a:solidFill>
                <a:effectLst/>
              </a:rPr>
            </a:br>
            <a:r>
              <a:rPr lang="ru-RU" sz="4000" dirty="0">
                <a:solidFill>
                  <a:srgbClr val="FFFF66"/>
                </a:solidFill>
                <a:effectLst/>
              </a:rPr>
              <a:t>Золотая моя Хохлома</a:t>
            </a:r>
            <a:r>
              <a:rPr lang="ru-RU" sz="4000" dirty="0" smtClean="0">
                <a:solidFill>
                  <a:srgbClr val="FFFF66"/>
                </a:solidFill>
                <a:effectLst/>
              </a:rPr>
              <a:t>!</a:t>
            </a:r>
            <a:r>
              <a:rPr lang="ru-RU" sz="5400" dirty="0">
                <a:solidFill>
                  <a:srgbClr val="FFFF66"/>
                </a:solidFill>
                <a:effectLst/>
              </a:rPr>
              <a:t/>
            </a:r>
            <a:br>
              <a:rPr lang="ru-RU" sz="5400" dirty="0">
                <a:solidFill>
                  <a:srgbClr val="FFFF66"/>
                </a:solidFill>
                <a:effectLst/>
              </a:rPr>
            </a:br>
            <a:endParaRPr lang="ru-RU" sz="5400" dirty="0">
              <a:solidFill>
                <a:srgbClr val="FFFF66"/>
              </a:solidFill>
              <a:effectLst/>
            </a:endParaRP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990000"/>
                </a:solidFill>
              </a:rPr>
              <a:t>Почему хохлому называют золотой?</a:t>
            </a:r>
            <a:endParaRPr lang="ru-RU" sz="6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695450"/>
            <a:ext cx="7629525" cy="1504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0825" y="188913"/>
            <a:ext cx="8642350" cy="936625"/>
          </a:xfrm>
          <a:prstGeom prst="wedgeRoundRectCallout">
            <a:avLst>
              <a:gd name="adj1" fmla="val -20609"/>
              <a:gd name="adj2" fmla="val 441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Какие элементы узоров используются в росписи?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341438"/>
            <a:ext cx="785812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60350" y="188913"/>
            <a:ext cx="8632825" cy="936625"/>
          </a:xfrm>
          <a:prstGeom prst="wedgeRoundRectCallout">
            <a:avLst>
              <a:gd name="adj1" fmla="val -20612"/>
              <a:gd name="adj2" fmla="val 509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Какие цвета используют мастера Хохломы?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0825" y="188913"/>
            <a:ext cx="8642350" cy="936625"/>
          </a:xfrm>
          <a:prstGeom prst="wedgeRoundRectCallout">
            <a:avLst>
              <a:gd name="adj1" fmla="val -20609"/>
              <a:gd name="adj2" fmla="val 441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Какие элементы узоров используются в росписи?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282700"/>
            <a:ext cx="3455988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60350" y="188913"/>
            <a:ext cx="8632825" cy="936625"/>
          </a:xfrm>
          <a:prstGeom prst="wedgeRoundRectCallout">
            <a:avLst>
              <a:gd name="adj1" fmla="val -20612"/>
              <a:gd name="adj2" fmla="val 509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Какие цвета используют мастера Хохломы?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888"/>
            <a:ext cx="876141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73488"/>
            <a:ext cx="876141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684213" y="476250"/>
            <a:ext cx="7632700" cy="122396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324043"/>
                </a:solidFill>
              </a:rPr>
              <a:t>Чем знаменита хохлома?</a:t>
            </a:r>
          </a:p>
        </p:txBody>
      </p:sp>
      <p:pic>
        <p:nvPicPr>
          <p:cNvPr id="22532" name="Picture 2" descr="C:\Users\msi\Downloads\хохл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1989138"/>
            <a:ext cx="6096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28797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3375"/>
            <a:ext cx="28797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239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Народные промыслы: золотая хохлома</vt:lpstr>
      <vt:lpstr>Презентация PowerPoint</vt:lpstr>
      <vt:lpstr>Хохлома ты моя золотая, Твой характер цветист без прикрас, Над Россией жар-птицей взлетая, Ты волнуешь придирчивый взгляд. Чтоб светлели суровые лица, Украшай вдохновенно дома, Чудодействуй в веках, мастерица, Золотая моя Хохлома! 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153</cp:revision>
  <dcterms:created xsi:type="dcterms:W3CDTF">2012-09-17T15:13:52Z</dcterms:created>
  <dcterms:modified xsi:type="dcterms:W3CDTF">2014-01-25T09:56:47Z</dcterms:modified>
</cp:coreProperties>
</file>