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6" r:id="rId3"/>
    <p:sldId id="267" r:id="rId4"/>
    <p:sldId id="260" r:id="rId5"/>
    <p:sldId id="26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06765-8F46-490A-B825-4C0073A77851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694DA-79E5-4721-A332-9356BD435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622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A079C-2AAD-4ECE-8827-B703C28B8FB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85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EDF59-8D0B-4008-9BEC-719EE19F624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39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B90FC-AE74-4050-BCB9-53D61FAB143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03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EF25B-8A78-47A5-8C80-F15B6DDF668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97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D3AA9-4ECB-4C67-9FA2-4EDCB7CA20E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30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33FCF-E6FC-4438-A16F-39F075033E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0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5A4FB-50CF-4219-9988-61665C60BE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D1C16-AFD7-49D6-8D40-317F1919FF6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637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FEB72-F52B-4DFD-BF73-D90D75704D1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32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7CD45-305B-4247-87DE-0D1F1274A0A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4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4961E-3662-45F2-848C-61D392B6380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1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13A885-0817-4DE2-9F95-9428528FB1D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64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5308600" y="6491288"/>
            <a:ext cx="3835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i="1" dirty="0">
                <a:solidFill>
                  <a:srgbClr val="000000"/>
                </a:solidFill>
              </a:rPr>
              <a:t>© </a:t>
            </a:r>
            <a:r>
              <a:rPr lang="ru-RU" i="1" dirty="0" smtClean="0">
                <a:solidFill>
                  <a:srgbClr val="000000"/>
                </a:solidFill>
              </a:rPr>
              <a:t>ООО </a:t>
            </a:r>
            <a:r>
              <a:rPr lang="ru-RU" i="1" dirty="0" err="1" smtClean="0">
                <a:solidFill>
                  <a:srgbClr val="000000"/>
                </a:solidFill>
              </a:rPr>
              <a:t>Баласс</a:t>
            </a:r>
            <a:r>
              <a:rPr lang="ru-RU" i="1" dirty="0">
                <a:solidFill>
                  <a:srgbClr val="000000"/>
                </a:solidFill>
              </a:rPr>
              <a:t>, </a:t>
            </a:r>
            <a:r>
              <a:rPr lang="ru-RU" i="1" dirty="0" smtClean="0">
                <a:solidFill>
                  <a:srgbClr val="000000"/>
                </a:solidFill>
              </a:rPr>
              <a:t>2013</a:t>
            </a:r>
            <a:endParaRPr lang="ru-RU" i="1" dirty="0">
              <a:solidFill>
                <a:srgbClr val="000000"/>
              </a:solidFill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0" y="836613"/>
            <a:ext cx="9144000" cy="329320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4400" b="1" dirty="0" smtClean="0">
                <a:latin typeface="Bookman Old Style" pitchFamily="18" charset="0"/>
              </a:rPr>
              <a:t>ДОБРЫЕ И ЗЛЫЕ ВОЛШЕБНИКИ ОТ НАУКИ</a:t>
            </a:r>
            <a:endParaRPr lang="ru-RU" sz="4000" b="1" dirty="0"/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sz="4000" b="1" dirty="0">
              <a:solidFill>
                <a:srgbClr val="663300"/>
              </a:solidFill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sz="4000" b="1" dirty="0">
              <a:solidFill>
                <a:srgbClr val="663300"/>
              </a:solidFill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491881" y="5734050"/>
            <a:ext cx="56521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663300"/>
                </a:solidFill>
              </a:rPr>
              <a:t>60-й </a:t>
            </a:r>
            <a:r>
              <a:rPr lang="ru-RU" sz="2400" b="1" i="1" dirty="0">
                <a:solidFill>
                  <a:srgbClr val="663300"/>
                </a:solidFill>
              </a:rPr>
              <a:t>урок литературы в 5 классе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008" y="2230577"/>
            <a:ext cx="3030984" cy="269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5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build="allAtOnce" animBg="1"/>
      <p:bldP spid="1639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40538" y="6491288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i="1" dirty="0">
                <a:solidFill>
                  <a:srgbClr val="663300"/>
                </a:solidFill>
              </a:rPr>
              <a:t>www.school2100.ru</a:t>
            </a:r>
            <a:endParaRPr lang="ru-RU" i="1" dirty="0">
              <a:solidFill>
                <a:srgbClr val="6633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337" y="752475"/>
            <a:ext cx="3313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</a:rPr>
              <a:t>«ЗЛОЙ» УЧЁНЫЙ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0215" y="741530"/>
            <a:ext cx="3837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</a:rPr>
              <a:t>«</a:t>
            </a:r>
            <a:r>
              <a:rPr lang="ru-RU" sz="2800" b="1" dirty="0" smtClean="0">
                <a:solidFill>
                  <a:srgbClr val="000000"/>
                </a:solidFill>
              </a:rPr>
              <a:t>ДОБРЫЙ» УЧЁНЫЙ</a:t>
            </a:r>
            <a:endParaRPr lang="ru-RU" sz="2800" b="1" dirty="0">
              <a:solidFill>
                <a:srgbClr val="000000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stCxn id="2052" idx="2"/>
          </p:cNvCxnSpPr>
          <p:nvPr/>
        </p:nvCxnSpPr>
        <p:spPr>
          <a:xfrm>
            <a:off x="4508500" y="752475"/>
            <a:ext cx="99219" cy="57388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85891" y="1935039"/>
            <a:ext cx="4536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Трудолюбие, отношение к работе, как к самому главному в жизни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67787" y="1935039"/>
            <a:ext cx="4558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слава, материальное богатство, вера в собственную исключительность,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44266" y="5637896"/>
            <a:ext cx="4508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понимание смысла своего дела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59154" y="4561030"/>
            <a:ext cx="4508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Самолюбие, воля к успеху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4614" y="1471953"/>
            <a:ext cx="4423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Власть 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585891" y="3212976"/>
            <a:ext cx="4558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любовь к семье, к детям, к Родине, желание сделать мир лучше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341" y="3429000"/>
            <a:ext cx="4508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отношение к работе, как к самому главному в своей жизни (важнее семьи, детей, Родины), </a:t>
            </a:r>
            <a:r>
              <a:rPr lang="ru-RU" sz="2400" dirty="0" smtClean="0"/>
              <a:t>трудолюбие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22777" y="5013176"/>
            <a:ext cx="4508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гордыня (гипертрофированное, то есть слишком большое самолюбие).</a:t>
            </a:r>
          </a:p>
        </p:txBody>
      </p:sp>
    </p:spTree>
    <p:extLst>
      <p:ext uri="{BB962C8B-B14F-4D97-AF65-F5344CB8AC3E}">
        <p14:creationId xmlns:p14="http://schemas.microsoft.com/office/powerpoint/2010/main" val="30690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/>
      <p:bldP spid="17" grpId="0"/>
      <p:bldP spid="18" grpId="0"/>
      <p:bldP spid="20" grpId="0"/>
      <p:bldP spid="22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40538" y="6491288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i="1" dirty="0">
                <a:solidFill>
                  <a:srgbClr val="663300"/>
                </a:solidFill>
              </a:rPr>
              <a:t>www.school2100.ru</a:t>
            </a:r>
            <a:endParaRPr lang="ru-RU" i="1" dirty="0">
              <a:solidFill>
                <a:srgbClr val="6633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9752" y="980728"/>
            <a:ext cx="450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Атомная энергия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-146128" y="1556812"/>
            <a:ext cx="45007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Электростанции, ледоколы, подлодки</a:t>
            </a:r>
            <a:endParaRPr lang="ru-RU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78276" y="1530662"/>
            <a:ext cx="426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Атомная бомба</a:t>
            </a:r>
            <a:endParaRPr lang="ru-RU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74814" y="2701711"/>
            <a:ext cx="426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Микробиология</a:t>
            </a:r>
            <a:endParaRPr lang="ru-R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-28597" y="3297101"/>
            <a:ext cx="426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Лекарства, вакцины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900785" y="3311406"/>
            <a:ext cx="426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Биологическое оружие</a:t>
            </a:r>
            <a:endParaRPr lang="ru-R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426793" y="4437112"/>
            <a:ext cx="426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Ракетный двигатель</a:t>
            </a:r>
            <a:endParaRPr lang="ru-RU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5301208"/>
            <a:ext cx="426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Космические ракеты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900785" y="5301208"/>
            <a:ext cx="4265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Ядерные ракеты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6589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4038" y="0"/>
            <a:ext cx="9144000" cy="68580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u-RU" dirty="0" smtClean="0"/>
              <a:t>        </a:t>
            </a:r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40538" y="6491288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i="1" dirty="0">
                <a:solidFill>
                  <a:srgbClr val="663300"/>
                </a:solidFill>
              </a:rPr>
              <a:t>www.school2100.ru</a:t>
            </a:r>
            <a:endParaRPr lang="ru-RU" i="1" dirty="0">
              <a:solidFill>
                <a:srgbClr val="663300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906229">
            <a:off x="1249859" y="1342188"/>
            <a:ext cx="2028679" cy="12523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9061548">
            <a:off x="1510832" y="2896337"/>
            <a:ext cx="2223620" cy="10911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5732717">
            <a:off x="3116606" y="4069513"/>
            <a:ext cx="302795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9842293">
            <a:off x="5424429" y="1209167"/>
            <a:ext cx="1095407" cy="687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13316661">
            <a:off x="5049037" y="2926129"/>
            <a:ext cx="1948340" cy="936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3736" y="361957"/>
            <a:ext cx="2947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Ответственность за открытия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060" y="3871468"/>
            <a:ext cx="32130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Не создавать вещей, заведомо направленных только на разрушение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483768" y="5394961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Соизмерять цели и средства  (цель далеко не всегда оправдывает средства)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3767185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Принцип «не навреди». </a:t>
            </a:r>
            <a:endParaRPr lang="ru-RU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796136" y="270074"/>
            <a:ext cx="33478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При своей деятельности руководствоваться основами общечеловеческой морали</a:t>
            </a:r>
            <a:endParaRPr lang="ru-RU" sz="2400" b="1" dirty="0"/>
          </a:p>
        </p:txBody>
      </p:sp>
      <p:sp>
        <p:nvSpPr>
          <p:cNvPr id="2" name="Овал 1"/>
          <p:cNvSpPr/>
          <p:nvPr/>
        </p:nvSpPr>
        <p:spPr>
          <a:xfrm>
            <a:off x="3259814" y="1052736"/>
            <a:ext cx="239230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687992" y="1449268"/>
            <a:ext cx="1727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УЧЁНЫЙ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4155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1" animBg="1"/>
      <p:bldP spid="15" grpId="0" animBg="1"/>
      <p:bldP spid="16" grpId="0" animBg="1"/>
      <p:bldP spid="17" grpId="0" animBg="1"/>
      <p:bldP spid="7" grpId="0"/>
      <p:bldP spid="8" grpId="0"/>
      <p:bldP spid="22" grpId="0"/>
      <p:bldP spid="2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endParaRPr lang="ru-RU" dirty="0" smtClean="0"/>
          </a:p>
        </p:txBody>
      </p:sp>
      <p:pic>
        <p:nvPicPr>
          <p:cNvPr id="2052" name="Picture 5" descr="сай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6002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79388" y="260350"/>
            <a:ext cx="3529012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292725" y="260350"/>
            <a:ext cx="36718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>
            <a:off x="250825" y="6524625"/>
            <a:ext cx="8713788" cy="0"/>
          </a:xfrm>
          <a:prstGeom prst="line">
            <a:avLst/>
          </a:prstGeom>
          <a:noFill/>
          <a:ln w="6350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40538" y="6491288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i="1" dirty="0">
                <a:solidFill>
                  <a:srgbClr val="663300"/>
                </a:solidFill>
              </a:rPr>
              <a:t>www.school2100.ru</a:t>
            </a:r>
            <a:endParaRPr lang="ru-RU" i="1" dirty="0">
              <a:solidFill>
                <a:srgbClr val="6633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484784"/>
            <a:ext cx="3312368" cy="349898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3" y="-5233"/>
            <a:ext cx="2991317" cy="21380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1" y="-231205"/>
            <a:ext cx="3247805" cy="237089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226" y="3494336"/>
            <a:ext cx="3832931" cy="30500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5" y="3494336"/>
            <a:ext cx="2996952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71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164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Светлана</cp:lastModifiedBy>
  <cp:revision>28</cp:revision>
  <dcterms:created xsi:type="dcterms:W3CDTF">2013-01-17T10:54:39Z</dcterms:created>
  <dcterms:modified xsi:type="dcterms:W3CDTF">2013-01-28T15:26:59Z</dcterms:modified>
</cp:coreProperties>
</file>