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90" r:id="rId3"/>
    <p:sldId id="25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6600"/>
    <a:srgbClr val="660033"/>
    <a:srgbClr val="000066"/>
    <a:srgbClr val="009900"/>
    <a:srgbClr val="FFFF66"/>
    <a:srgbClr val="99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453" autoAdjust="0"/>
    <p:restoredTop sz="89620" autoAdjust="0"/>
  </p:normalViewPr>
  <p:slideViewPr>
    <p:cSldViewPr>
      <p:cViewPr>
        <p:scale>
          <a:sx n="100" d="100"/>
          <a:sy n="100" d="100"/>
        </p:scale>
        <p:origin x="-60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B7F0E1-7C5E-4C9C-B43A-597B6D62871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DDBE3E-E753-4534-B55A-2082C0DB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15196-7E17-4A81-A295-6935C0DC70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D3D-DF6E-498F-A40B-AC124A2B187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A832-9DAD-462E-891F-6D4DFA520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52FC-1962-4919-B4C7-5C21931F3644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106F-8AB6-4505-B3D6-6DEF3824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A418-CB55-404C-8291-1BB69DD0AE4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5504-E74F-46C0-9E40-28D790F7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A62D-CF1F-46BF-B8BA-51BA32E26622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4CB-85AA-44F3-BFB0-0B82F3019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6522-2E04-407A-BF53-465AC9FDFCE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251C-F692-41EE-BFD6-76F61E22E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B552-32E5-4ADC-AB02-9B87EEC8542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2B3C-A5AE-4AD7-A550-5B67FDAC2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D3D6-2197-40EA-939B-0B2198E002E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DB62-2ACA-4E3C-9C01-A1DC5226B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AC36-775A-44EE-BF80-183BA926A36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E0F9-4832-46F6-B48E-CE2D79509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8773-BB05-4962-9D4F-2D754DFF893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CF57-0270-48F7-B960-25949E33D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405-C97C-4A0B-92B1-3C21E5CC0F7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40DE-D1E5-40B9-8335-3D9A9D661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8992-D51C-4AA6-B754-470A29AEC41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CD70-A443-4382-B4A7-56D2E26AA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D9111C-9BEB-455B-ACBD-BE4FB58F9EC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A23C3-28BC-4E32-BE83-011B71718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FFFF66"/>
                </a:solidFill>
                <a:effectLst/>
              </a:rPr>
              <a:t>Люди и их лица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14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Софья\Downloads\post-13689-11649087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268413"/>
            <a:ext cx="36782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334963"/>
            <a:ext cx="3452812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670453" y="166328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5000">
                <a:solidFill>
                  <a:srgbClr val="000066"/>
                </a:solidFill>
              </a:rPr>
              <a:t>Нижняя часть лица делится пополам линией, проходящей под нижней губой.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738"/>
            <a:ext cx="3028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5" y="3489325"/>
            <a:ext cx="29670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3506788"/>
            <a:ext cx="29241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3" y="3459163"/>
            <a:ext cx="29924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503613" y="260350"/>
            <a:ext cx="5245100" cy="2592388"/>
          </a:xfrm>
          <a:prstGeom prst="wedgeRoundRectCallout">
            <a:avLst>
              <a:gd name="adj1" fmla="val -18565"/>
              <a:gd name="adj2" fmla="val 49060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1. 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Нарисовать лицо со средними пропорциями.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Нарисовать автопортрет.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33CC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33CC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33CC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268760"/>
            <a:ext cx="7776864" cy="4752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800">
                <a:solidFill>
                  <a:srgbClr val="000066"/>
                </a:solidFill>
              </a:rPr>
              <a:t>1. Выполнить задание на с. 35 учебника.</a:t>
            </a:r>
          </a:p>
          <a:p>
            <a:r>
              <a:rPr lang="ru-RU" sz="4800">
                <a:solidFill>
                  <a:srgbClr val="000066"/>
                </a:solidFill>
              </a:rPr>
              <a:t>2. Принести рабочую тетрадь, простой карандаш, ластик, альбом.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\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3343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938" y="2708275"/>
            <a:ext cx="30003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2708275"/>
            <a:ext cx="31686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2708275"/>
            <a:ext cx="28654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549275"/>
            <a:ext cx="8713787" cy="1079500"/>
          </a:xfrm>
          <a:prstGeom prst="wedgeRoundRectCallout">
            <a:avLst>
              <a:gd name="adj1" fmla="val -19958"/>
              <a:gd name="adj2" fmla="val 50595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Рассмотрите скульптурные портреты Ж.-А.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549275"/>
            <a:ext cx="8713787" cy="1079500"/>
          </a:xfrm>
          <a:prstGeom prst="wedgeRoundRectCallout">
            <a:avLst>
              <a:gd name="adj1" fmla="val -19740"/>
              <a:gd name="adj2" fmla="val 50290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Здесь изображены разные люди?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388" y="549275"/>
            <a:ext cx="8713787" cy="1511300"/>
          </a:xfrm>
          <a:prstGeom prst="wedgeRoundRectCallout">
            <a:avLst>
              <a:gd name="adj1" fmla="val -20833"/>
              <a:gd name="adj2" fmla="val 48642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Можете ли вы назвать этих людей красивыми или хотя бы приятной наружности?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9388" y="549275"/>
            <a:ext cx="8713787" cy="1511300"/>
          </a:xfrm>
          <a:prstGeom prst="wedgeRoundRectCallout">
            <a:avLst>
              <a:gd name="adj1" fmla="val -18428"/>
              <a:gd name="adj2" fmla="val 47383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324043"/>
                </a:solidFill>
              </a:rPr>
              <a:t>Есть ли что</a:t>
            </a:r>
            <a:r>
              <a:rPr lang="ru-RU" sz="2800" b="1">
                <a:solidFill>
                  <a:srgbClr val="324043"/>
                </a:solidFill>
                <a:latin typeface="Arial" charset="0"/>
              </a:rPr>
              <a:t>-</a:t>
            </a:r>
            <a:r>
              <a:rPr lang="ru-RU" sz="2800" b="1">
                <a:solidFill>
                  <a:srgbClr val="324043"/>
                </a:solidFill>
              </a:rPr>
              <a:t>то общее в чертах лиц этих людей или они сильно отличаются?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51200"/>
            <a:ext cx="871378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871378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8313" y="981075"/>
            <a:ext cx="8207375" cy="4679950"/>
          </a:xfrm>
          <a:prstGeom prst="wedgeRoundRectCallout">
            <a:avLst>
              <a:gd name="adj1" fmla="val -19880"/>
              <a:gd name="adj2" fmla="val 49883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>
                <a:solidFill>
                  <a:srgbClr val="324043"/>
                </a:solidFill>
              </a:rPr>
              <a:t>– Каковы особенности лиц, считающихся красивыми?</a:t>
            </a:r>
          </a:p>
          <a:p>
            <a:r>
              <a:rPr lang="ru-RU" sz="3200" b="1">
                <a:solidFill>
                  <a:srgbClr val="324043"/>
                </a:solidFill>
              </a:rPr>
              <a:t>– Назовите самый главный признак красоты.</a:t>
            </a:r>
          </a:p>
          <a:p>
            <a:r>
              <a:rPr lang="ru-RU" sz="3200" b="1">
                <a:solidFill>
                  <a:srgbClr val="324043"/>
                </a:solidFill>
              </a:rPr>
              <a:t>– На что нужно было обратить внимание другу слепого человека при описании гимнастов?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49250"/>
            <a:ext cx="3457575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70453" y="82190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200">
                <a:solidFill>
                  <a:srgbClr val="000066"/>
                </a:solidFill>
              </a:rPr>
              <a:t>Правая и левая половины человеческого лица 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     </a:t>
            </a:r>
            <a:r>
              <a:rPr lang="ru-RU" sz="3200">
                <a:solidFill>
                  <a:srgbClr val="000066"/>
                </a:solidFill>
              </a:rPr>
              <a:t>с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>
                <a:solidFill>
                  <a:srgbClr val="000066"/>
                </a:solidFill>
              </a:rPr>
              <a:t>правильными чертами почти равны. А если провести воображаемую линию через уголки глаз, она разделит лицо по</a:t>
            </a:r>
            <a:r>
              <a:rPr lang="ru-RU" sz="32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>
                <a:solidFill>
                  <a:srgbClr val="000066"/>
                </a:solidFill>
              </a:rPr>
              <a:t>высоте на две почти равные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333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670453" y="166328"/>
            <a:ext cx="5368754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000">
                <a:solidFill>
                  <a:srgbClr val="000066"/>
                </a:solidFill>
              </a:rPr>
              <a:t>Если провести две линии: одну − через переносицу</a:t>
            </a:r>
          </a:p>
          <a:p>
            <a:r>
              <a:rPr lang="ru-RU" sz="4000">
                <a:solidFill>
                  <a:srgbClr val="000066"/>
                </a:solidFill>
              </a:rPr>
              <a:t>и брови, а другую − через основание носа, лицо разделится</a:t>
            </a:r>
          </a:p>
          <a:p>
            <a:r>
              <a:rPr lang="ru-RU" sz="4000">
                <a:solidFill>
                  <a:srgbClr val="000066"/>
                </a:solidFill>
              </a:rPr>
              <a:t>на три почти равные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988"/>
            <a:ext cx="3382962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355977" y="166328"/>
            <a:ext cx="4683230" cy="6603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6000" dirty="0">
                <a:solidFill>
                  <a:srgbClr val="000066"/>
                </a:solidFill>
              </a:rPr>
              <a:t>Расстояние между глазами равно величине 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208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137</cp:revision>
  <dcterms:created xsi:type="dcterms:W3CDTF">2012-09-17T15:13:52Z</dcterms:created>
  <dcterms:modified xsi:type="dcterms:W3CDTF">2014-01-09T19:38:54Z</dcterms:modified>
</cp:coreProperties>
</file>