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304" r:id="rId4"/>
    <p:sldId id="305" r:id="rId5"/>
    <p:sldId id="307" r:id="rId6"/>
    <p:sldId id="306" r:id="rId7"/>
    <p:sldId id="280" r:id="rId8"/>
    <p:sldId id="308" r:id="rId9"/>
    <p:sldId id="313" r:id="rId10"/>
    <p:sldId id="309" r:id="rId11"/>
    <p:sldId id="310" r:id="rId12"/>
    <p:sldId id="311" r:id="rId13"/>
    <p:sldId id="31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9900"/>
    <a:srgbClr val="FFFF66"/>
    <a:srgbClr val="660033"/>
    <a:srgbClr val="000066"/>
    <a:srgbClr val="9900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89620" autoAdjust="0"/>
  </p:normalViewPr>
  <p:slideViewPr>
    <p:cSldViewPr>
      <p:cViewPr>
        <p:scale>
          <a:sx n="50" d="100"/>
          <a:sy n="50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E7ADEB-F8CC-4A01-AE12-C84DE28E2CEF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2700EA-6B45-4BC6-AD16-A3C728580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М. Ларионов. Рыбы при закате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F18F4-E18D-4FD2-B501-E707E4F28D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 Ларионов. Рыбы при закате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700EA-6B45-4BC6-AD16-A3C728580B3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Густав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Коурбет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700EA-6B45-4BC6-AD16-A3C728580B3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6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Вильям </a:t>
            </a:r>
            <a:r>
              <a:rPr lang="ru-RU" dirty="0" err="1" smtClean="0"/>
              <a:t>Дафиелд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700EA-6B45-4BC6-AD16-A3C728580B3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Ван Гог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700EA-6B45-4BC6-AD16-A3C728580B3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2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Я.Д. де </a:t>
            </a:r>
            <a:r>
              <a:rPr lang="ru-RU" smtClean="0"/>
              <a:t>Хем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700EA-6B45-4BC6-AD16-A3C728580B3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F158-AC97-495E-821C-834BDE0F109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48D7-C203-411E-BB0D-8CBB94F62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FA6E-6A80-40AD-B048-9EC875E255F3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CC62-812A-4DAD-804E-A9B555BB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ADE0-1501-4EED-B579-4E4DED331362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696-315E-4733-BC48-37DEEA413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1886-827B-45D5-8CA3-3CCC24A41115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A8EA-D6FE-47D7-BB1C-16934096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993E-EBB1-4818-B7A1-A1A5B3A47DF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F4C-5A06-4F98-991D-59367901F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42F0-F1A0-4579-B18F-D43606C3A0A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39DA-E687-4D59-9CB7-B0D2986E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5007-E410-4FF4-AEDD-90A87C78D9ED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670-DDE0-43C3-9EF4-7446475E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06C6-2ACD-46A8-8EFA-66B3AFDA1F9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7F39-5967-4C7F-8AD0-D0EC9663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626B-2A60-41A3-A412-AAB6AE77DEA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2F99-883D-4471-B8A1-A3F940345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6D90-F0B7-4389-9FA3-A9CEF0E87A33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6E8-3785-4B31-BE9C-47E0CC2F0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C86E-EBEE-457B-9F5A-B463E0C4047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537A-8704-4BEC-BF65-025E3C0F6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1E6AA-17F8-4920-AFCB-A58E5E4C19D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6DC4B-A405-48D3-9878-AB8676B6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162" y="-24340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FFFF66"/>
                </a:solidFill>
                <a:effectLst/>
              </a:rPr>
              <a:t>Цветовая гамма. Цветовой круг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95145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dirty="0" smtClean="0">
                <a:solidFill>
                  <a:srgbClr val="000066"/>
                </a:solidFill>
              </a:rPr>
              <a:t>-</a:t>
            </a:r>
            <a:r>
              <a:rPr lang="ru-RU" sz="2000" dirty="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dirty="0" smtClean="0">
                <a:solidFill>
                  <a:srgbClr val="000066"/>
                </a:solidFill>
              </a:rPr>
              <a:t>Урок </a:t>
            </a:r>
            <a:r>
              <a:rPr lang="en-US" sz="2000" dirty="0">
                <a:solidFill>
                  <a:srgbClr val="000066"/>
                </a:solidFill>
              </a:rPr>
              <a:t>6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192" y="6353176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 dirty="0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Баласс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», 2013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4852"/>
            <a:ext cx="3990561" cy="38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фья\Downloads\app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04"/>
            <a:ext cx="7444517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офья\Downloads\1352528550_1352481283_0_49020_7cda882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5698"/>
            <a:ext cx="4968552" cy="62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фья\Downloads\0a0abf9a91a585d861869977b6e58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7" y="836712"/>
            <a:ext cx="76940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фья\Downloads\72685074_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47700"/>
            <a:ext cx="787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/>
              </a:rPr>
              <a:t>Рефлексия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66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00CC"/>
                </a:solidFill>
              </a:rPr>
              <a:t>– Ты выполнил работу самостоятельно или с помощью? </a:t>
            </a:r>
            <a:r>
              <a:rPr lang="en-US" sz="3700" b="1" dirty="0" smtClean="0">
                <a:solidFill>
                  <a:srgbClr val="0000CC"/>
                </a:solidFill>
              </a:rPr>
              <a:t>     </a:t>
            </a:r>
            <a:r>
              <a:rPr lang="ru-RU" sz="3700" b="1" dirty="0" smtClean="0">
                <a:solidFill>
                  <a:srgbClr val="0000CC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12968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dirty="0">
                <a:solidFill>
                  <a:srgbClr val="000066"/>
                </a:solidFill>
              </a:rPr>
              <a:t>1. Доработать рисунок. Оформить его в паспарту.</a:t>
            </a:r>
          </a:p>
          <a:p>
            <a:pPr algn="ctr"/>
            <a:r>
              <a:rPr lang="ru-RU" sz="4800" dirty="0">
                <a:solidFill>
                  <a:srgbClr val="000066"/>
                </a:solidFill>
              </a:rPr>
              <a:t>2. Принести рабочую тетрадь, альбом, карандаш, цветные карандаши.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Как художникам удается передать в своих картинах состояние души или природы?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86446"/>
            <a:ext cx="5204578" cy="50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3528" y="476672"/>
            <a:ext cx="8568952" cy="108012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какой цветовой гамме написано произведение М. Ларионова «Рыбы при закате»?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7726"/>
            <a:ext cx="3915627" cy="50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528" y="476672"/>
            <a:ext cx="8568952" cy="1311054"/>
          </a:xfrm>
          <a:prstGeom prst="wedgeRoundRectCallout">
            <a:avLst>
              <a:gd name="adj1" fmla="val -21055"/>
              <a:gd name="adj2" fmla="val 5015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какой цветовой гамме написано произведение П. Кузнецова «Цветы в мастерской профессора живописи»?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4131"/>
            <a:ext cx="5656382" cy="50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528" y="476672"/>
            <a:ext cx="8568952" cy="108012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какой цветовой гамме написано произведение Н. Крылова «Зимний пейзаж»?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" y="2132856"/>
            <a:ext cx="8591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528" y="476672"/>
            <a:ext cx="8568952" cy="108012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какой цветовой гамме написано произведение В. Сурикова «Степан Разин»?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Поиск решения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1" y="1817785"/>
            <a:ext cx="5256584" cy="47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5711" y="188640"/>
            <a:ext cx="741682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660033"/>
                </a:solidFill>
              </a:rPr>
              <a:t>Найдите в цветовом круге пары дополнительных цветов.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5711" y="196675"/>
            <a:ext cx="741682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660033"/>
                </a:solidFill>
              </a:rPr>
              <a:t>Найдите на круге тройки родственных цветов.</a:t>
            </a:r>
          </a:p>
        </p:txBody>
      </p:sp>
    </p:spTree>
    <p:extLst>
      <p:ext uri="{BB962C8B-B14F-4D97-AF65-F5344CB8AC3E}">
        <p14:creationId xmlns:p14="http://schemas.microsoft.com/office/powerpoint/2010/main" val="18954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Как художникам удается передать в своих картинах состояние души или природы?</a:t>
            </a:r>
          </a:p>
        </p:txBody>
      </p:sp>
    </p:spTree>
    <p:extLst>
      <p:ext uri="{BB962C8B-B14F-4D97-AF65-F5344CB8AC3E}">
        <p14:creationId xmlns:p14="http://schemas.microsoft.com/office/powerpoint/2010/main" val="38472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235</Words>
  <Application>Microsoft Office PowerPoint</Application>
  <PresentationFormat>Экран (4:3)</PresentationFormat>
  <Paragraphs>46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Цветовая гамма. Цветовой круг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94</cp:revision>
  <dcterms:created xsi:type="dcterms:W3CDTF">2012-09-17T15:13:52Z</dcterms:created>
  <dcterms:modified xsi:type="dcterms:W3CDTF">2013-10-21T17:19:21Z</dcterms:modified>
</cp:coreProperties>
</file>